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handoutMasterIdLst>
    <p:handoutMasterId r:id="rId25"/>
  </p:handoutMasterIdLst>
  <p:sldIdLst>
    <p:sldId id="256" r:id="rId2"/>
    <p:sldId id="282" r:id="rId3"/>
    <p:sldId id="263" r:id="rId4"/>
    <p:sldId id="259" r:id="rId5"/>
    <p:sldId id="264" r:id="rId6"/>
    <p:sldId id="265" r:id="rId7"/>
    <p:sldId id="266" r:id="rId8"/>
    <p:sldId id="268" r:id="rId9"/>
    <p:sldId id="267" r:id="rId10"/>
    <p:sldId id="271" r:id="rId11"/>
    <p:sldId id="272" r:id="rId12"/>
    <p:sldId id="273" r:id="rId13"/>
    <p:sldId id="274" r:id="rId14"/>
    <p:sldId id="269" r:id="rId15"/>
    <p:sldId id="283" r:id="rId16"/>
    <p:sldId id="275" r:id="rId17"/>
    <p:sldId id="276" r:id="rId18"/>
    <p:sldId id="277" r:id="rId19"/>
    <p:sldId id="278" r:id="rId20"/>
    <p:sldId id="279" r:id="rId21"/>
    <p:sldId id="270" r:id="rId22"/>
    <p:sldId id="280" r:id="rId23"/>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EAF6"/>
    <a:srgbClr val="F3F6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20" autoAdjust="0"/>
  </p:normalViewPr>
  <p:slideViewPr>
    <p:cSldViewPr snapToGrid="0">
      <p:cViewPr varScale="1">
        <p:scale>
          <a:sx n="108" d="100"/>
          <a:sy n="108" d="100"/>
        </p:scale>
        <p:origin x="65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9.png"/></Relationships>
</file>

<file path=ppt/diagrams/_rels/data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 Id="rId4" Type="http://schemas.openxmlformats.org/officeDocument/2006/relationships/image" Target="../media/image2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9.png"/></Relationships>
</file>

<file path=ppt/diagrams/_rels/drawing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 Id="rId4" Type="http://schemas.openxmlformats.org/officeDocument/2006/relationships/image" Target="../media/image2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ECA941-F41A-42B1-9C4B-0BFBE09C25B9}"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lt-LT"/>
        </a:p>
      </dgm:t>
    </dgm:pt>
    <dgm:pt modelId="{07950641-F36B-4D66-B54F-D5B6E9F41B29}">
      <dgm:prSet/>
      <dgm:spPr/>
      <dgm:t>
        <a:bodyPr/>
        <a:lstStyle/>
        <a:p>
          <a:pPr algn="l">
            <a:buNone/>
          </a:pPr>
          <a:r>
            <a:rPr lang="lt-LT" sz="2100" dirty="0">
              <a:solidFill>
                <a:srgbClr val="0070C0"/>
              </a:solidFill>
              <a:effectLst>
                <a:outerShdw blurRad="38100" dist="38100" dir="2700000" algn="tl">
                  <a:srgbClr val="000000">
                    <a:alpha val="43137"/>
                  </a:srgbClr>
                </a:outerShdw>
              </a:effectLst>
            </a:rPr>
            <a:t>TIKSLAI</a:t>
          </a:r>
        </a:p>
      </dgm:t>
    </dgm:pt>
    <dgm:pt modelId="{593BACF0-A275-43F3-AE34-FFC9CE393A44}" type="parTrans" cxnId="{687D8AAE-697A-43E9-86BD-1C19FBB12546}">
      <dgm:prSet/>
      <dgm:spPr/>
      <dgm:t>
        <a:bodyPr/>
        <a:lstStyle/>
        <a:p>
          <a:pPr algn="l"/>
          <a:endParaRPr lang="lt-LT"/>
        </a:p>
      </dgm:t>
    </dgm:pt>
    <dgm:pt modelId="{45A00FCA-6AA4-40DF-9DC8-8FBE6BDD0AC5}" type="sibTrans" cxnId="{687D8AAE-697A-43E9-86BD-1C19FBB12546}">
      <dgm:prSet/>
      <dgm:spPr/>
      <dgm:t>
        <a:bodyPr/>
        <a:lstStyle/>
        <a:p>
          <a:pPr algn="l"/>
          <a:endParaRPr lang="lt-LT"/>
        </a:p>
      </dgm:t>
    </dgm:pt>
    <dgm:pt modelId="{2D43BBE9-A973-4CBC-94EA-BAE7182B2023}">
      <dgm:prSet/>
      <dgm:spPr/>
      <dgm:t>
        <a:bodyPr/>
        <a:lstStyle/>
        <a:p>
          <a:pPr algn="l">
            <a:buNone/>
          </a:pPr>
          <a:r>
            <a:rPr lang="lt-LT" dirty="0">
              <a:solidFill>
                <a:srgbClr val="0070C0"/>
              </a:solidFill>
              <a:effectLst>
                <a:outerShdw blurRad="38100" dist="38100" dir="2700000" algn="tl">
                  <a:srgbClr val="000000">
                    <a:alpha val="43137"/>
                  </a:srgbClr>
                </a:outerShdw>
              </a:effectLst>
            </a:rPr>
            <a:t>UŽDAVINIAI</a:t>
          </a:r>
        </a:p>
      </dgm:t>
    </dgm:pt>
    <dgm:pt modelId="{A60754BA-19CB-4D0A-952C-E82C604AC5D0}" type="parTrans" cxnId="{D54412EE-5382-494B-9628-7AA749BEB455}">
      <dgm:prSet/>
      <dgm:spPr/>
      <dgm:t>
        <a:bodyPr/>
        <a:lstStyle/>
        <a:p>
          <a:pPr algn="l"/>
          <a:endParaRPr lang="lt-LT"/>
        </a:p>
      </dgm:t>
    </dgm:pt>
    <dgm:pt modelId="{CDE6C9FD-5C53-4B43-91B5-09A1254F04EA}" type="sibTrans" cxnId="{D54412EE-5382-494B-9628-7AA749BEB455}">
      <dgm:prSet/>
      <dgm:spPr/>
      <dgm:t>
        <a:bodyPr/>
        <a:lstStyle/>
        <a:p>
          <a:pPr algn="l"/>
          <a:endParaRPr lang="lt-LT"/>
        </a:p>
      </dgm:t>
    </dgm:pt>
    <dgm:pt modelId="{13C06969-08D4-4FF3-9138-471826462021}">
      <dgm:prSet custT="1"/>
      <dgm:spPr/>
      <dgm:t>
        <a:bodyPr/>
        <a:lstStyle/>
        <a:p>
          <a:pPr algn="l">
            <a:buFontTx/>
            <a:buBlip>
              <a:blip xmlns:r="http://schemas.openxmlformats.org/officeDocument/2006/relationships" r:embed="rId1"/>
            </a:buBlip>
          </a:pPr>
          <a:r>
            <a:rPr lang="lt-LT" sz="1600" dirty="0"/>
            <a:t>Sudaryti sąlygas kultivuoti plaukimo sporto šakas</a:t>
          </a:r>
        </a:p>
      </dgm:t>
    </dgm:pt>
    <dgm:pt modelId="{C15B96A0-FB73-4637-8CC4-B25345A69803}" type="parTrans" cxnId="{60BBC3DF-43A5-4136-8550-92CF7CD5C685}">
      <dgm:prSet/>
      <dgm:spPr/>
      <dgm:t>
        <a:bodyPr/>
        <a:lstStyle/>
        <a:p>
          <a:pPr algn="l"/>
          <a:endParaRPr lang="lt-LT"/>
        </a:p>
      </dgm:t>
    </dgm:pt>
    <dgm:pt modelId="{C4F51628-F9CE-4774-9509-A96140866077}" type="sibTrans" cxnId="{60BBC3DF-43A5-4136-8550-92CF7CD5C685}">
      <dgm:prSet/>
      <dgm:spPr/>
      <dgm:t>
        <a:bodyPr/>
        <a:lstStyle/>
        <a:p>
          <a:pPr algn="l"/>
          <a:endParaRPr lang="lt-LT"/>
        </a:p>
      </dgm:t>
    </dgm:pt>
    <dgm:pt modelId="{F5CD7171-0583-45E8-81B0-08344B936DD2}">
      <dgm:prSet/>
      <dgm:spPr/>
      <dgm:t>
        <a:bodyPr/>
        <a:lstStyle/>
        <a:p>
          <a:pPr algn="l">
            <a:buFontTx/>
            <a:buBlip>
              <a:blip xmlns:r="http://schemas.openxmlformats.org/officeDocument/2006/relationships" r:embed="rId1"/>
            </a:buBlip>
          </a:pPr>
          <a:r>
            <a:rPr lang="lt-LT" b="0" i="0" u="none" strike="noStrike" baseline="0" dirty="0">
              <a:latin typeface="CIDFont+F1"/>
            </a:rPr>
            <a:t>Užtikrinti plaukimo sporto infrastruktūros, kurioje, be sporto treniruočių, gali būti vykdoma mokinių mokymo plaukti programa bei fizinio aktyvumo pratybos vandenyje visų amžiaus grupių gyventojams, prieinamumą</a:t>
          </a:r>
          <a:endParaRPr lang="lt-LT" dirty="0"/>
        </a:p>
      </dgm:t>
    </dgm:pt>
    <dgm:pt modelId="{7BF20ACC-3515-4EE5-BC9B-2081CD16E158}" type="parTrans" cxnId="{2810B425-48F6-4CC9-913A-7B961D78BB8C}">
      <dgm:prSet/>
      <dgm:spPr/>
      <dgm:t>
        <a:bodyPr/>
        <a:lstStyle/>
        <a:p>
          <a:pPr algn="l"/>
          <a:endParaRPr lang="lt-LT"/>
        </a:p>
      </dgm:t>
    </dgm:pt>
    <dgm:pt modelId="{9119C201-5F2B-4265-877B-02A47DD07012}" type="sibTrans" cxnId="{2810B425-48F6-4CC9-913A-7B961D78BB8C}">
      <dgm:prSet/>
      <dgm:spPr/>
      <dgm:t>
        <a:bodyPr/>
        <a:lstStyle/>
        <a:p>
          <a:pPr algn="l"/>
          <a:endParaRPr lang="lt-LT"/>
        </a:p>
      </dgm:t>
    </dgm:pt>
    <dgm:pt modelId="{494A6E70-19DD-4074-8AF7-E8F073395963}">
      <dgm:prSet custT="1"/>
      <dgm:spPr/>
      <dgm:t>
        <a:bodyPr/>
        <a:lstStyle/>
        <a:p>
          <a:pPr algn="l">
            <a:buFontTx/>
            <a:buBlip>
              <a:blip xmlns:r="http://schemas.openxmlformats.org/officeDocument/2006/relationships" r:embed="rId1"/>
            </a:buBlip>
          </a:pPr>
          <a:r>
            <a:rPr lang="lt-LT" sz="1600" dirty="0"/>
            <a:t>Didinti šiuolaikinius visuomenės poreikius atitinkančio laisvalaikio užimtumo, sveikatinimo ir neformaliojo švietimo paslaugų prieinamumą Joniškio rajono gyventojams</a:t>
          </a:r>
        </a:p>
      </dgm:t>
    </dgm:pt>
    <dgm:pt modelId="{056678C3-1E12-41FB-9C42-649793296ECC}" type="parTrans" cxnId="{FCB3A7C0-5CDF-4107-922D-FF3C0F80D9CE}">
      <dgm:prSet/>
      <dgm:spPr/>
      <dgm:t>
        <a:bodyPr/>
        <a:lstStyle/>
        <a:p>
          <a:endParaRPr lang="lt-LT"/>
        </a:p>
      </dgm:t>
    </dgm:pt>
    <dgm:pt modelId="{BFCEFAA5-D6BA-455B-9414-9F45073FF461}" type="sibTrans" cxnId="{FCB3A7C0-5CDF-4107-922D-FF3C0F80D9CE}">
      <dgm:prSet/>
      <dgm:spPr/>
      <dgm:t>
        <a:bodyPr/>
        <a:lstStyle/>
        <a:p>
          <a:endParaRPr lang="lt-LT"/>
        </a:p>
      </dgm:t>
    </dgm:pt>
    <dgm:pt modelId="{E575E648-3684-42DA-B78B-6E181DC977ED}">
      <dgm:prSet/>
      <dgm:spPr/>
      <dgm:t>
        <a:bodyPr/>
        <a:lstStyle/>
        <a:p>
          <a:pPr algn="l">
            <a:buFontTx/>
            <a:buBlip>
              <a:blip xmlns:r="http://schemas.openxmlformats.org/officeDocument/2006/relationships" r:embed="rId1"/>
            </a:buBlip>
          </a:pPr>
          <a:r>
            <a:rPr lang="lt-LT" b="0" i="0" u="none" strike="noStrike" baseline="0" dirty="0">
              <a:latin typeface="CIDFont+F1"/>
            </a:rPr>
            <a:t>Užtikrinti vidaus sporto infrastruktūros, kurioje vykdomos sunkiosios atletikos sporto treniruotės bei mėgėjiška sportinė gimnastikos visiems veikla, prieinamumą</a:t>
          </a:r>
          <a:endParaRPr lang="lt-LT" dirty="0"/>
        </a:p>
      </dgm:t>
    </dgm:pt>
    <dgm:pt modelId="{F83D1441-A7DD-45FD-ACF4-D4C1C56EFC3F}" type="parTrans" cxnId="{B7B65509-6F31-4416-B954-CC4FD3845536}">
      <dgm:prSet/>
      <dgm:spPr/>
      <dgm:t>
        <a:bodyPr/>
        <a:lstStyle/>
        <a:p>
          <a:endParaRPr lang="lt-LT"/>
        </a:p>
      </dgm:t>
    </dgm:pt>
    <dgm:pt modelId="{374D5EDC-2E83-4149-9E79-C6DDED7914C2}" type="sibTrans" cxnId="{B7B65509-6F31-4416-B954-CC4FD3845536}">
      <dgm:prSet/>
      <dgm:spPr/>
      <dgm:t>
        <a:bodyPr/>
        <a:lstStyle/>
        <a:p>
          <a:endParaRPr lang="lt-LT"/>
        </a:p>
      </dgm:t>
    </dgm:pt>
    <dgm:pt modelId="{03EA5789-02E9-45F6-BD9D-B8D0B2950668}">
      <dgm:prSet/>
      <dgm:spPr/>
      <dgm:t>
        <a:bodyPr/>
        <a:lstStyle/>
        <a:p>
          <a:pPr algn="l">
            <a:buFontTx/>
            <a:buBlip>
              <a:blip xmlns:r="http://schemas.openxmlformats.org/officeDocument/2006/relationships" r:embed="rId1"/>
            </a:buBlip>
          </a:pPr>
          <a:r>
            <a:rPr lang="lt-LT" b="0" i="0" u="none" strike="noStrike" baseline="0" dirty="0">
              <a:latin typeface="CIDFont+F1"/>
            </a:rPr>
            <a:t>Užtikrinti 500 vietų salės infrastruktūros krepšinio, futbolo, rankinio, kovos sporto šakų ir sunkiosios atletikos varžyboms prieinamumą</a:t>
          </a:r>
          <a:endParaRPr lang="lt-LT" dirty="0"/>
        </a:p>
      </dgm:t>
    </dgm:pt>
    <dgm:pt modelId="{F912BDDF-784D-4CD6-8CB8-B5A2DD21291D}" type="parTrans" cxnId="{DCDACD9D-1CA5-4290-A4F4-C050AC87D24A}">
      <dgm:prSet/>
      <dgm:spPr/>
      <dgm:t>
        <a:bodyPr/>
        <a:lstStyle/>
        <a:p>
          <a:endParaRPr lang="lt-LT"/>
        </a:p>
      </dgm:t>
    </dgm:pt>
    <dgm:pt modelId="{D7782377-D0AE-463D-B25E-87DCDBB225B2}" type="sibTrans" cxnId="{DCDACD9D-1CA5-4290-A4F4-C050AC87D24A}">
      <dgm:prSet/>
      <dgm:spPr/>
      <dgm:t>
        <a:bodyPr/>
        <a:lstStyle/>
        <a:p>
          <a:endParaRPr lang="lt-LT"/>
        </a:p>
      </dgm:t>
    </dgm:pt>
    <dgm:pt modelId="{CB6886B9-3458-4D40-8171-E4278C143863}" type="pres">
      <dgm:prSet presAssocID="{D7ECA941-F41A-42B1-9C4B-0BFBE09C25B9}" presName="Name0" presStyleCnt="0">
        <dgm:presLayoutVars>
          <dgm:dir/>
          <dgm:resizeHandles val="exact"/>
        </dgm:presLayoutVars>
      </dgm:prSet>
      <dgm:spPr/>
    </dgm:pt>
    <dgm:pt modelId="{ECEF87AF-56C8-4520-9CBC-F1B712F09AD4}" type="pres">
      <dgm:prSet presAssocID="{07950641-F36B-4D66-B54F-D5B6E9F41B29}" presName="composite" presStyleCnt="0"/>
      <dgm:spPr/>
    </dgm:pt>
    <dgm:pt modelId="{AEFB36E5-F3CB-40F3-840A-4FDCA213AC1E}" type="pres">
      <dgm:prSet presAssocID="{07950641-F36B-4D66-B54F-D5B6E9F41B29}" presName="rect1" presStyleLbl="trAlignAcc1" presStyleIdx="0" presStyleCnt="2" custScaleY="64890">
        <dgm:presLayoutVars>
          <dgm:bulletEnabled val="1"/>
        </dgm:presLayoutVars>
      </dgm:prSet>
      <dgm:spPr/>
    </dgm:pt>
    <dgm:pt modelId="{BF8A529C-C774-4078-8C33-242FA459AFE9}" type="pres">
      <dgm:prSet presAssocID="{07950641-F36B-4D66-B54F-D5B6E9F41B29}" presName="rect2" presStyleLbl="fgImgPlace1" presStyleIdx="0" presStyleCnt="2" custScaleX="81323" custScaleY="45865" custLinFactNeighborX="-8729" custLinFactNeighborY="7215"/>
      <dgm:spPr>
        <a:blipFill>
          <a:blip xmlns:r="http://schemas.openxmlformats.org/officeDocument/2006/relationships" r:embed="rId2">
            <a:extLst>
              <a:ext uri="{28A0092B-C50C-407E-A947-70E740481C1C}">
                <a14:useLocalDpi xmlns:a14="http://schemas.microsoft.com/office/drawing/2010/main" val="0"/>
              </a:ext>
            </a:extLst>
          </a:blip>
          <a:srcRect/>
          <a:stretch>
            <a:fillRect l="-63000" r="-63000"/>
          </a:stretch>
        </a:blipFill>
      </dgm:spPr>
    </dgm:pt>
    <dgm:pt modelId="{2AA9AD7A-5BF8-47EC-8517-A593D8376955}" type="pres">
      <dgm:prSet presAssocID="{45A00FCA-6AA4-40DF-9DC8-8FBE6BDD0AC5}" presName="sibTrans" presStyleCnt="0"/>
      <dgm:spPr/>
    </dgm:pt>
    <dgm:pt modelId="{572F9311-1AC9-458E-8CD3-B18D20477B32}" type="pres">
      <dgm:prSet presAssocID="{2D43BBE9-A973-4CBC-94EA-BAE7182B2023}" presName="composite" presStyleCnt="0"/>
      <dgm:spPr/>
    </dgm:pt>
    <dgm:pt modelId="{649A5958-A10F-4262-B319-8BEE577C413A}" type="pres">
      <dgm:prSet presAssocID="{2D43BBE9-A973-4CBC-94EA-BAE7182B2023}" presName="rect1" presStyleLbl="trAlignAcc1" presStyleIdx="1" presStyleCnt="2">
        <dgm:presLayoutVars>
          <dgm:bulletEnabled val="1"/>
        </dgm:presLayoutVars>
      </dgm:prSet>
      <dgm:spPr/>
    </dgm:pt>
    <dgm:pt modelId="{02190676-4BF3-4956-A961-ED63A9B244B4}" type="pres">
      <dgm:prSet presAssocID="{2D43BBE9-A973-4CBC-94EA-BAE7182B2023}" presName="rect2" presStyleLbl="fgImgPlace1" presStyleIdx="1" presStyleCnt="2" custScaleX="83612" custScaleY="46565" custLinFactNeighborX="-7083" custLinFactNeighborY="-1573"/>
      <dgm:spPr>
        <a:blipFill>
          <a:blip xmlns:r="http://schemas.openxmlformats.org/officeDocument/2006/relationships" r:embed="rId3">
            <a:extLst>
              <a:ext uri="{28A0092B-C50C-407E-A947-70E740481C1C}">
                <a14:useLocalDpi xmlns:a14="http://schemas.microsoft.com/office/drawing/2010/main" val="0"/>
              </a:ext>
            </a:extLst>
          </a:blip>
          <a:srcRect/>
          <a:stretch>
            <a:fillRect l="-50000" r="-50000"/>
          </a:stretch>
        </a:blipFill>
      </dgm:spPr>
    </dgm:pt>
  </dgm:ptLst>
  <dgm:cxnLst>
    <dgm:cxn modelId="{B7B65509-6F31-4416-B954-CC4FD3845536}" srcId="{2D43BBE9-A973-4CBC-94EA-BAE7182B2023}" destId="{E575E648-3684-42DA-B78B-6E181DC977ED}" srcOrd="1" destOrd="0" parTransId="{F83D1441-A7DD-45FD-ACF4-D4C1C56EFC3F}" sibTransId="{374D5EDC-2E83-4149-9E79-C6DDED7914C2}"/>
    <dgm:cxn modelId="{4B48A21E-F7DA-4755-A5B1-1947DF172C36}" type="presOf" srcId="{2D43BBE9-A973-4CBC-94EA-BAE7182B2023}" destId="{649A5958-A10F-4262-B319-8BEE577C413A}" srcOrd="0" destOrd="0" presId="urn:microsoft.com/office/officeart/2008/layout/PictureStrips"/>
    <dgm:cxn modelId="{2810B425-48F6-4CC9-913A-7B961D78BB8C}" srcId="{2D43BBE9-A973-4CBC-94EA-BAE7182B2023}" destId="{F5CD7171-0583-45E8-81B0-08344B936DD2}" srcOrd="0" destOrd="0" parTransId="{7BF20ACC-3515-4EE5-BC9B-2081CD16E158}" sibTransId="{9119C201-5F2B-4265-877B-02A47DD07012}"/>
    <dgm:cxn modelId="{588CA02B-D46F-48D4-B579-25B1EBC774A9}" type="presOf" srcId="{13C06969-08D4-4FF3-9138-471826462021}" destId="{AEFB36E5-F3CB-40F3-840A-4FDCA213AC1E}" srcOrd="0" destOrd="1" presId="urn:microsoft.com/office/officeart/2008/layout/PictureStrips"/>
    <dgm:cxn modelId="{A70D0D68-53D8-48B0-81FB-44E787928D02}" type="presOf" srcId="{03EA5789-02E9-45F6-BD9D-B8D0B2950668}" destId="{649A5958-A10F-4262-B319-8BEE577C413A}" srcOrd="0" destOrd="3" presId="urn:microsoft.com/office/officeart/2008/layout/PictureStrips"/>
    <dgm:cxn modelId="{18CED459-E1F3-410D-92FF-791E95596325}" type="presOf" srcId="{D7ECA941-F41A-42B1-9C4B-0BFBE09C25B9}" destId="{CB6886B9-3458-4D40-8171-E4278C143863}" srcOrd="0" destOrd="0" presId="urn:microsoft.com/office/officeart/2008/layout/PictureStrips"/>
    <dgm:cxn modelId="{DCDACD9D-1CA5-4290-A4F4-C050AC87D24A}" srcId="{2D43BBE9-A973-4CBC-94EA-BAE7182B2023}" destId="{03EA5789-02E9-45F6-BD9D-B8D0B2950668}" srcOrd="2" destOrd="0" parTransId="{F912BDDF-784D-4CD6-8CB8-B5A2DD21291D}" sibTransId="{D7782377-D0AE-463D-B25E-87DCDBB225B2}"/>
    <dgm:cxn modelId="{687D8AAE-697A-43E9-86BD-1C19FBB12546}" srcId="{D7ECA941-F41A-42B1-9C4B-0BFBE09C25B9}" destId="{07950641-F36B-4D66-B54F-D5B6E9F41B29}" srcOrd="0" destOrd="0" parTransId="{593BACF0-A275-43F3-AE34-FFC9CE393A44}" sibTransId="{45A00FCA-6AA4-40DF-9DC8-8FBE6BDD0AC5}"/>
    <dgm:cxn modelId="{FF4D83B9-5B47-4F92-9C02-E6A4DC787EC0}" type="presOf" srcId="{E575E648-3684-42DA-B78B-6E181DC977ED}" destId="{649A5958-A10F-4262-B319-8BEE577C413A}" srcOrd="0" destOrd="2" presId="urn:microsoft.com/office/officeart/2008/layout/PictureStrips"/>
    <dgm:cxn modelId="{C9C63EBD-94E1-47BA-B07E-170AE6F6FB55}" type="presOf" srcId="{F5CD7171-0583-45E8-81B0-08344B936DD2}" destId="{649A5958-A10F-4262-B319-8BEE577C413A}" srcOrd="0" destOrd="1" presId="urn:microsoft.com/office/officeart/2008/layout/PictureStrips"/>
    <dgm:cxn modelId="{FCB3A7C0-5CDF-4107-922D-FF3C0F80D9CE}" srcId="{07950641-F36B-4D66-B54F-D5B6E9F41B29}" destId="{494A6E70-19DD-4074-8AF7-E8F073395963}" srcOrd="1" destOrd="0" parTransId="{056678C3-1E12-41FB-9C42-649793296ECC}" sibTransId="{BFCEFAA5-D6BA-455B-9414-9F45073FF461}"/>
    <dgm:cxn modelId="{31F8F9CF-28A1-4E1F-8DDA-F4281720005A}" type="presOf" srcId="{07950641-F36B-4D66-B54F-D5B6E9F41B29}" destId="{AEFB36E5-F3CB-40F3-840A-4FDCA213AC1E}" srcOrd="0" destOrd="0" presId="urn:microsoft.com/office/officeart/2008/layout/PictureStrips"/>
    <dgm:cxn modelId="{60BBC3DF-43A5-4136-8550-92CF7CD5C685}" srcId="{07950641-F36B-4D66-B54F-D5B6E9F41B29}" destId="{13C06969-08D4-4FF3-9138-471826462021}" srcOrd="0" destOrd="0" parTransId="{C15B96A0-FB73-4637-8CC4-B25345A69803}" sibTransId="{C4F51628-F9CE-4774-9509-A96140866077}"/>
    <dgm:cxn modelId="{D3D813E4-F599-4FA7-B065-A093B48E36D1}" type="presOf" srcId="{494A6E70-19DD-4074-8AF7-E8F073395963}" destId="{AEFB36E5-F3CB-40F3-840A-4FDCA213AC1E}" srcOrd="0" destOrd="2" presId="urn:microsoft.com/office/officeart/2008/layout/PictureStrips"/>
    <dgm:cxn modelId="{D54412EE-5382-494B-9628-7AA749BEB455}" srcId="{D7ECA941-F41A-42B1-9C4B-0BFBE09C25B9}" destId="{2D43BBE9-A973-4CBC-94EA-BAE7182B2023}" srcOrd="1" destOrd="0" parTransId="{A60754BA-19CB-4D0A-952C-E82C604AC5D0}" sibTransId="{CDE6C9FD-5C53-4B43-91B5-09A1254F04EA}"/>
    <dgm:cxn modelId="{3F499641-64D4-462C-B2C4-72B150EEA28E}" type="presParOf" srcId="{CB6886B9-3458-4D40-8171-E4278C143863}" destId="{ECEF87AF-56C8-4520-9CBC-F1B712F09AD4}" srcOrd="0" destOrd="0" presId="urn:microsoft.com/office/officeart/2008/layout/PictureStrips"/>
    <dgm:cxn modelId="{0276E088-DE7E-4236-BA1F-0DA8893AFCF8}" type="presParOf" srcId="{ECEF87AF-56C8-4520-9CBC-F1B712F09AD4}" destId="{AEFB36E5-F3CB-40F3-840A-4FDCA213AC1E}" srcOrd="0" destOrd="0" presId="urn:microsoft.com/office/officeart/2008/layout/PictureStrips"/>
    <dgm:cxn modelId="{4D5E394A-A545-476A-BB2F-262C356DA547}" type="presParOf" srcId="{ECEF87AF-56C8-4520-9CBC-F1B712F09AD4}" destId="{BF8A529C-C774-4078-8C33-242FA459AFE9}" srcOrd="1" destOrd="0" presId="urn:microsoft.com/office/officeart/2008/layout/PictureStrips"/>
    <dgm:cxn modelId="{72BB442E-879D-4DC7-8972-177FA07BC062}" type="presParOf" srcId="{CB6886B9-3458-4D40-8171-E4278C143863}" destId="{2AA9AD7A-5BF8-47EC-8517-A593D8376955}" srcOrd="1" destOrd="0" presId="urn:microsoft.com/office/officeart/2008/layout/PictureStrips"/>
    <dgm:cxn modelId="{24DDCDB8-4E15-4DB5-BE16-7C403A4CADBF}" type="presParOf" srcId="{CB6886B9-3458-4D40-8171-E4278C143863}" destId="{572F9311-1AC9-458E-8CD3-B18D20477B32}" srcOrd="2" destOrd="0" presId="urn:microsoft.com/office/officeart/2008/layout/PictureStrips"/>
    <dgm:cxn modelId="{EAA2771D-A027-4280-9F69-9038267B2034}" type="presParOf" srcId="{572F9311-1AC9-458E-8CD3-B18D20477B32}" destId="{649A5958-A10F-4262-B319-8BEE577C413A}" srcOrd="0" destOrd="0" presId="urn:microsoft.com/office/officeart/2008/layout/PictureStrips"/>
    <dgm:cxn modelId="{CC1481A4-0E3C-44EC-8CF7-6C94D0511AAB}" type="presParOf" srcId="{572F9311-1AC9-458E-8CD3-B18D20477B32}" destId="{02190676-4BF3-4956-A961-ED63A9B244B4}"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3EE8A7-33FA-4257-85F0-4D906BD549D9}"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lt-LT"/>
        </a:p>
      </dgm:t>
    </dgm:pt>
    <dgm:pt modelId="{39BEE56E-9251-4256-A3F6-71725E5C0079}">
      <dgm:prSet custT="1"/>
      <dgm:spPr/>
      <dgm:t>
        <a:bodyPr/>
        <a:lstStyle/>
        <a:p>
          <a:r>
            <a:rPr lang="lt-LT" sz="1400" dirty="0"/>
            <a:t>1 700 valandų per metus naudojimosi universalia sporto sale</a:t>
          </a:r>
        </a:p>
      </dgm:t>
    </dgm:pt>
    <dgm:pt modelId="{F7F26E36-9891-4432-91BE-C70A0FC6D5BD}" type="parTrans" cxnId="{046673B1-7BEB-4D9F-A33E-6A82909043C6}">
      <dgm:prSet/>
      <dgm:spPr/>
      <dgm:t>
        <a:bodyPr/>
        <a:lstStyle/>
        <a:p>
          <a:endParaRPr lang="lt-LT"/>
        </a:p>
      </dgm:t>
    </dgm:pt>
    <dgm:pt modelId="{F9E08C9B-CE89-48D9-931A-1E26E79F88EB}" type="sibTrans" cxnId="{046673B1-7BEB-4D9F-A33E-6A82909043C6}">
      <dgm:prSet/>
      <dgm:spPr/>
      <dgm:t>
        <a:bodyPr/>
        <a:lstStyle/>
        <a:p>
          <a:endParaRPr lang="lt-LT"/>
        </a:p>
      </dgm:t>
    </dgm:pt>
    <dgm:pt modelId="{82C9C1A3-5AA8-425A-8C2F-3C493B1713E8}">
      <dgm:prSet custT="1"/>
      <dgm:spPr/>
      <dgm:t>
        <a:bodyPr/>
        <a:lstStyle/>
        <a:p>
          <a:r>
            <a:rPr lang="lt-LT" sz="1400" dirty="0">
              <a:solidFill>
                <a:schemeClr val="tx1"/>
              </a:solidFill>
            </a:rPr>
            <a:t>750 valandų per metus naudojimosi aktyvios mankštos judėjimo – gimnastikos sale</a:t>
          </a:r>
        </a:p>
      </dgm:t>
    </dgm:pt>
    <dgm:pt modelId="{22AAD7CD-B52C-405D-B4AD-57FFA7F33319}" type="parTrans" cxnId="{D1D23123-D907-40B9-984C-2C913D4A0188}">
      <dgm:prSet/>
      <dgm:spPr/>
      <dgm:t>
        <a:bodyPr/>
        <a:lstStyle/>
        <a:p>
          <a:endParaRPr lang="lt-LT"/>
        </a:p>
      </dgm:t>
    </dgm:pt>
    <dgm:pt modelId="{223D5982-905C-4455-9EA6-1AA06E639EE9}" type="sibTrans" cxnId="{D1D23123-D907-40B9-984C-2C913D4A0188}">
      <dgm:prSet/>
      <dgm:spPr/>
      <dgm:t>
        <a:bodyPr/>
        <a:lstStyle/>
        <a:p>
          <a:endParaRPr lang="lt-LT"/>
        </a:p>
      </dgm:t>
    </dgm:pt>
    <dgm:pt modelId="{016F6861-9C6B-45D9-8463-6CB13879A88B}">
      <dgm:prSet custT="1"/>
      <dgm:spPr/>
      <dgm:t>
        <a:bodyPr/>
        <a:lstStyle/>
        <a:p>
          <a:r>
            <a:rPr lang="lt-LT" sz="1400" dirty="0">
              <a:solidFill>
                <a:schemeClr val="tx1"/>
              </a:solidFill>
            </a:rPr>
            <a:t>250 valandų per metus naudojimosi treniruoklių sale</a:t>
          </a:r>
        </a:p>
      </dgm:t>
    </dgm:pt>
    <dgm:pt modelId="{31233ABF-5F14-4209-99A5-1200C1E2F8D9}" type="parTrans" cxnId="{C470F2C7-780D-41D4-8FC7-F1036A1385C8}">
      <dgm:prSet/>
      <dgm:spPr/>
      <dgm:t>
        <a:bodyPr/>
        <a:lstStyle/>
        <a:p>
          <a:endParaRPr lang="lt-LT"/>
        </a:p>
      </dgm:t>
    </dgm:pt>
    <dgm:pt modelId="{6EFED053-F37A-4B52-8C4D-CF076A9C78A8}" type="sibTrans" cxnId="{C470F2C7-780D-41D4-8FC7-F1036A1385C8}">
      <dgm:prSet/>
      <dgm:spPr/>
      <dgm:t>
        <a:bodyPr/>
        <a:lstStyle/>
        <a:p>
          <a:endParaRPr lang="lt-LT"/>
        </a:p>
      </dgm:t>
    </dgm:pt>
    <dgm:pt modelId="{1D762BFF-D13B-4F08-96FE-891C0822FDFE}">
      <dgm:prSet custT="1"/>
      <dgm:spPr/>
      <dgm:t>
        <a:bodyPr/>
        <a:lstStyle/>
        <a:p>
          <a:r>
            <a:rPr lang="lt-LT" sz="1400" dirty="0">
              <a:solidFill>
                <a:schemeClr val="tx1"/>
              </a:solidFill>
            </a:rPr>
            <a:t>950 valandų per metus naudojimosi baseinu</a:t>
          </a:r>
        </a:p>
      </dgm:t>
    </dgm:pt>
    <dgm:pt modelId="{2C07A2C3-09E2-4AE1-BC34-A975D0879C72}" type="parTrans" cxnId="{0D9DB2EE-075A-4763-9E27-36629FB37B05}">
      <dgm:prSet/>
      <dgm:spPr/>
      <dgm:t>
        <a:bodyPr/>
        <a:lstStyle/>
        <a:p>
          <a:endParaRPr lang="lt-LT"/>
        </a:p>
      </dgm:t>
    </dgm:pt>
    <dgm:pt modelId="{E35A8C64-863D-4776-B0D9-8C9B2A10A90C}" type="sibTrans" cxnId="{0D9DB2EE-075A-4763-9E27-36629FB37B05}">
      <dgm:prSet/>
      <dgm:spPr/>
      <dgm:t>
        <a:bodyPr/>
        <a:lstStyle/>
        <a:p>
          <a:endParaRPr lang="lt-LT"/>
        </a:p>
      </dgm:t>
    </dgm:pt>
    <dgm:pt modelId="{BBCF7CF7-A99E-4190-BCB3-8206609336D8}" type="pres">
      <dgm:prSet presAssocID="{F03EE8A7-33FA-4257-85F0-4D906BD549D9}" presName="compositeShape" presStyleCnt="0">
        <dgm:presLayoutVars>
          <dgm:dir/>
          <dgm:resizeHandles/>
        </dgm:presLayoutVars>
      </dgm:prSet>
      <dgm:spPr/>
    </dgm:pt>
    <dgm:pt modelId="{9E426973-A4D2-407E-B338-2CB2F99D1038}" type="pres">
      <dgm:prSet presAssocID="{F03EE8A7-33FA-4257-85F0-4D906BD549D9}" presName="pyramid" presStyleLbl="node1" presStyleIdx="0" presStyleCnt="1" custScaleX="102089" custLinFactNeighborX="-2577" custLinFactNeighborY="-859"/>
      <dgm:spPr>
        <a:solidFill>
          <a:schemeClr val="accent1">
            <a:lumMod val="40000"/>
            <a:lumOff val="60000"/>
          </a:schemeClr>
        </a:solidFill>
      </dgm:spPr>
    </dgm:pt>
    <dgm:pt modelId="{8D86DA3E-50B1-457E-AA3E-5963268DC364}" type="pres">
      <dgm:prSet presAssocID="{F03EE8A7-33FA-4257-85F0-4D906BD549D9}" presName="theList" presStyleCnt="0"/>
      <dgm:spPr/>
    </dgm:pt>
    <dgm:pt modelId="{43311B97-CE23-4171-9A53-03E6A5536426}" type="pres">
      <dgm:prSet presAssocID="{1D762BFF-D13B-4F08-96FE-891C0822FDFE}" presName="aNode" presStyleLbl="fgAcc1" presStyleIdx="0" presStyleCnt="4">
        <dgm:presLayoutVars>
          <dgm:bulletEnabled val="1"/>
        </dgm:presLayoutVars>
      </dgm:prSet>
      <dgm:spPr/>
    </dgm:pt>
    <dgm:pt modelId="{CADF5697-80B5-40B7-B838-14FF3CA1E97F}" type="pres">
      <dgm:prSet presAssocID="{1D762BFF-D13B-4F08-96FE-891C0822FDFE}" presName="aSpace" presStyleCnt="0"/>
      <dgm:spPr/>
    </dgm:pt>
    <dgm:pt modelId="{A4707B4C-5601-4642-BD64-D74FEFFB8F8F}" type="pres">
      <dgm:prSet presAssocID="{82C9C1A3-5AA8-425A-8C2F-3C493B1713E8}" presName="aNode" presStyleLbl="fgAcc1" presStyleIdx="1" presStyleCnt="4">
        <dgm:presLayoutVars>
          <dgm:bulletEnabled val="1"/>
        </dgm:presLayoutVars>
      </dgm:prSet>
      <dgm:spPr/>
    </dgm:pt>
    <dgm:pt modelId="{7B58F934-553F-4B0B-83CB-B1737E7E5536}" type="pres">
      <dgm:prSet presAssocID="{82C9C1A3-5AA8-425A-8C2F-3C493B1713E8}" presName="aSpace" presStyleCnt="0"/>
      <dgm:spPr/>
    </dgm:pt>
    <dgm:pt modelId="{81C24629-BC90-4EC0-8C5B-B430F214614D}" type="pres">
      <dgm:prSet presAssocID="{016F6861-9C6B-45D9-8463-6CB13879A88B}" presName="aNode" presStyleLbl="fgAcc1" presStyleIdx="2" presStyleCnt="4">
        <dgm:presLayoutVars>
          <dgm:bulletEnabled val="1"/>
        </dgm:presLayoutVars>
      </dgm:prSet>
      <dgm:spPr/>
    </dgm:pt>
    <dgm:pt modelId="{E31295CE-72FB-41B7-8373-621D39490FA6}" type="pres">
      <dgm:prSet presAssocID="{016F6861-9C6B-45D9-8463-6CB13879A88B}" presName="aSpace" presStyleCnt="0"/>
      <dgm:spPr/>
    </dgm:pt>
    <dgm:pt modelId="{BEDF012D-3EB3-4470-A1DC-23DDE0081D4A}" type="pres">
      <dgm:prSet presAssocID="{39BEE56E-9251-4256-A3F6-71725E5C0079}" presName="aNode" presStyleLbl="fgAcc1" presStyleIdx="3" presStyleCnt="4">
        <dgm:presLayoutVars>
          <dgm:bulletEnabled val="1"/>
        </dgm:presLayoutVars>
      </dgm:prSet>
      <dgm:spPr/>
    </dgm:pt>
    <dgm:pt modelId="{1B3F6CCF-9BF6-4552-983E-A71A415A76D0}" type="pres">
      <dgm:prSet presAssocID="{39BEE56E-9251-4256-A3F6-71725E5C0079}" presName="aSpace" presStyleCnt="0"/>
      <dgm:spPr/>
    </dgm:pt>
  </dgm:ptLst>
  <dgm:cxnLst>
    <dgm:cxn modelId="{D1D23123-D907-40B9-984C-2C913D4A0188}" srcId="{F03EE8A7-33FA-4257-85F0-4D906BD549D9}" destId="{82C9C1A3-5AA8-425A-8C2F-3C493B1713E8}" srcOrd="1" destOrd="0" parTransId="{22AAD7CD-B52C-405D-B4AD-57FFA7F33319}" sibTransId="{223D5982-905C-4455-9EA6-1AA06E639EE9}"/>
    <dgm:cxn modelId="{0D1C2845-E516-435C-B784-5467C01D9C9F}" type="presOf" srcId="{016F6861-9C6B-45D9-8463-6CB13879A88B}" destId="{81C24629-BC90-4EC0-8C5B-B430F214614D}" srcOrd="0" destOrd="0" presId="urn:microsoft.com/office/officeart/2005/8/layout/pyramid2"/>
    <dgm:cxn modelId="{4A1D7D73-FEB6-43FD-AC98-8E20E3E49935}" type="presOf" srcId="{39BEE56E-9251-4256-A3F6-71725E5C0079}" destId="{BEDF012D-3EB3-4470-A1DC-23DDE0081D4A}" srcOrd="0" destOrd="0" presId="urn:microsoft.com/office/officeart/2005/8/layout/pyramid2"/>
    <dgm:cxn modelId="{97DF7C83-735F-4238-B48D-FAD5DDD00287}" type="presOf" srcId="{1D762BFF-D13B-4F08-96FE-891C0822FDFE}" destId="{43311B97-CE23-4171-9A53-03E6A5536426}" srcOrd="0" destOrd="0" presId="urn:microsoft.com/office/officeart/2005/8/layout/pyramid2"/>
    <dgm:cxn modelId="{046673B1-7BEB-4D9F-A33E-6A82909043C6}" srcId="{F03EE8A7-33FA-4257-85F0-4D906BD549D9}" destId="{39BEE56E-9251-4256-A3F6-71725E5C0079}" srcOrd="3" destOrd="0" parTransId="{F7F26E36-9891-4432-91BE-C70A0FC6D5BD}" sibTransId="{F9E08C9B-CE89-48D9-931A-1E26E79F88EB}"/>
    <dgm:cxn modelId="{C470F2C7-780D-41D4-8FC7-F1036A1385C8}" srcId="{F03EE8A7-33FA-4257-85F0-4D906BD549D9}" destId="{016F6861-9C6B-45D9-8463-6CB13879A88B}" srcOrd="2" destOrd="0" parTransId="{31233ABF-5F14-4209-99A5-1200C1E2F8D9}" sibTransId="{6EFED053-F37A-4B52-8C4D-CF076A9C78A8}"/>
    <dgm:cxn modelId="{C2194FE1-FDD6-489D-B474-52D94A0BA130}" type="presOf" srcId="{82C9C1A3-5AA8-425A-8C2F-3C493B1713E8}" destId="{A4707B4C-5601-4642-BD64-D74FEFFB8F8F}" srcOrd="0" destOrd="0" presId="urn:microsoft.com/office/officeart/2005/8/layout/pyramid2"/>
    <dgm:cxn modelId="{0C6604EE-E524-4E4C-869B-8899EB97D6A5}" type="presOf" srcId="{F03EE8A7-33FA-4257-85F0-4D906BD549D9}" destId="{BBCF7CF7-A99E-4190-BCB3-8206609336D8}" srcOrd="0" destOrd="0" presId="urn:microsoft.com/office/officeart/2005/8/layout/pyramid2"/>
    <dgm:cxn modelId="{0D9DB2EE-075A-4763-9E27-36629FB37B05}" srcId="{F03EE8A7-33FA-4257-85F0-4D906BD549D9}" destId="{1D762BFF-D13B-4F08-96FE-891C0822FDFE}" srcOrd="0" destOrd="0" parTransId="{2C07A2C3-09E2-4AE1-BC34-A975D0879C72}" sibTransId="{E35A8C64-863D-4776-B0D9-8C9B2A10A90C}"/>
    <dgm:cxn modelId="{380B9A40-44A9-4DF5-9E18-B6AB8FF293DD}" type="presParOf" srcId="{BBCF7CF7-A99E-4190-BCB3-8206609336D8}" destId="{9E426973-A4D2-407E-B338-2CB2F99D1038}" srcOrd="0" destOrd="0" presId="urn:microsoft.com/office/officeart/2005/8/layout/pyramid2"/>
    <dgm:cxn modelId="{ED7F588D-507D-444C-B6F2-1D68BAD12A47}" type="presParOf" srcId="{BBCF7CF7-A99E-4190-BCB3-8206609336D8}" destId="{8D86DA3E-50B1-457E-AA3E-5963268DC364}" srcOrd="1" destOrd="0" presId="urn:microsoft.com/office/officeart/2005/8/layout/pyramid2"/>
    <dgm:cxn modelId="{B3A54C3F-798C-4067-A12F-33624A575C77}" type="presParOf" srcId="{8D86DA3E-50B1-457E-AA3E-5963268DC364}" destId="{43311B97-CE23-4171-9A53-03E6A5536426}" srcOrd="0" destOrd="0" presId="urn:microsoft.com/office/officeart/2005/8/layout/pyramid2"/>
    <dgm:cxn modelId="{CDF4E38C-1C4F-4B1B-BC76-4C8B6C481D10}" type="presParOf" srcId="{8D86DA3E-50B1-457E-AA3E-5963268DC364}" destId="{CADF5697-80B5-40B7-B838-14FF3CA1E97F}" srcOrd="1" destOrd="0" presId="urn:microsoft.com/office/officeart/2005/8/layout/pyramid2"/>
    <dgm:cxn modelId="{E2C9E729-09F0-41D5-A08D-8F0CDF54E638}" type="presParOf" srcId="{8D86DA3E-50B1-457E-AA3E-5963268DC364}" destId="{A4707B4C-5601-4642-BD64-D74FEFFB8F8F}" srcOrd="2" destOrd="0" presId="urn:microsoft.com/office/officeart/2005/8/layout/pyramid2"/>
    <dgm:cxn modelId="{B0D6D508-BC25-4851-978A-371CC416A17C}" type="presParOf" srcId="{8D86DA3E-50B1-457E-AA3E-5963268DC364}" destId="{7B58F934-553F-4B0B-83CB-B1737E7E5536}" srcOrd="3" destOrd="0" presId="urn:microsoft.com/office/officeart/2005/8/layout/pyramid2"/>
    <dgm:cxn modelId="{F747E64B-21D3-4D93-A395-D092F3A4FAC5}" type="presParOf" srcId="{8D86DA3E-50B1-457E-AA3E-5963268DC364}" destId="{81C24629-BC90-4EC0-8C5B-B430F214614D}" srcOrd="4" destOrd="0" presId="urn:microsoft.com/office/officeart/2005/8/layout/pyramid2"/>
    <dgm:cxn modelId="{643B8E00-DD18-4FAF-AFE7-296AFE5A6D1F}" type="presParOf" srcId="{8D86DA3E-50B1-457E-AA3E-5963268DC364}" destId="{E31295CE-72FB-41B7-8373-621D39490FA6}" srcOrd="5" destOrd="0" presId="urn:microsoft.com/office/officeart/2005/8/layout/pyramid2"/>
    <dgm:cxn modelId="{B8BC744F-56BA-4495-81CF-F6BACF22F8DE}" type="presParOf" srcId="{8D86DA3E-50B1-457E-AA3E-5963268DC364}" destId="{BEDF012D-3EB3-4470-A1DC-23DDE0081D4A}" srcOrd="6" destOrd="0" presId="urn:microsoft.com/office/officeart/2005/8/layout/pyramid2"/>
    <dgm:cxn modelId="{F539FD96-89B8-427B-9BB9-95A124948780}" type="presParOf" srcId="{8D86DA3E-50B1-457E-AA3E-5963268DC364}" destId="{1B3F6CCF-9BF6-4552-983E-A71A415A76D0}"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28031EF-29E5-4329-A13C-52BB0889417D}" type="doc">
      <dgm:prSet loTypeId="urn:microsoft.com/office/officeart/2008/layout/BubblePictureList" loCatId="picture" qsTypeId="urn:microsoft.com/office/officeart/2005/8/quickstyle/simple1" qsCatId="simple" csTypeId="urn:microsoft.com/office/officeart/2005/8/colors/accent1_2" csCatId="accent1" phldr="1"/>
      <dgm:spPr/>
      <dgm:t>
        <a:bodyPr/>
        <a:lstStyle/>
        <a:p>
          <a:endParaRPr lang="lt-LT"/>
        </a:p>
      </dgm:t>
    </dgm:pt>
    <dgm:pt modelId="{4ECC5246-0841-453C-8F26-163DCD867801}">
      <dgm:prSet/>
      <dgm:spPr/>
      <dgm:t>
        <a:bodyPr/>
        <a:lstStyle/>
        <a:p>
          <a:r>
            <a:rPr lang="lt-LT" dirty="0"/>
            <a:t>Renginių organizavimas</a:t>
          </a:r>
        </a:p>
      </dgm:t>
    </dgm:pt>
    <dgm:pt modelId="{9DAD586F-72B7-49C1-816B-E0E9C2AB37E6}" type="parTrans" cxnId="{BC78DA12-3090-4C39-9FC9-8AB299DBD467}">
      <dgm:prSet/>
      <dgm:spPr/>
      <dgm:t>
        <a:bodyPr/>
        <a:lstStyle/>
        <a:p>
          <a:endParaRPr lang="lt-LT"/>
        </a:p>
      </dgm:t>
    </dgm:pt>
    <dgm:pt modelId="{4A7D5A14-3C1B-4B0B-8F3C-434D365AA062}" type="sibTrans" cxnId="{BC78DA12-3090-4C39-9FC9-8AB299DBD467}">
      <dgm:prSet/>
      <dgm:spPr>
        <a:solidFill>
          <a:schemeClr val="accent1">
            <a:lumMod val="20000"/>
            <a:lumOff val="80000"/>
          </a:schemeClr>
        </a:solidFill>
      </dgm:spPr>
      <dgm:t>
        <a:bodyPr/>
        <a:lstStyle/>
        <a:p>
          <a:endParaRPr lang="lt-LT"/>
        </a:p>
      </dgm:t>
    </dgm:pt>
    <dgm:pt modelId="{2D9B850A-39A2-4AF0-BBD6-9B0F60969B33}">
      <dgm:prSet/>
      <dgm:spPr/>
      <dgm:t>
        <a:bodyPr/>
        <a:lstStyle/>
        <a:p>
          <a:r>
            <a:rPr lang="lt-LT" dirty="0"/>
            <a:t>Reklamos veikla</a:t>
          </a:r>
        </a:p>
      </dgm:t>
    </dgm:pt>
    <dgm:pt modelId="{78A5216C-A45F-463A-ABD2-4381769095E5}" type="parTrans" cxnId="{BD13671C-584C-44C6-8A18-8E4BA641BDA6}">
      <dgm:prSet/>
      <dgm:spPr/>
      <dgm:t>
        <a:bodyPr/>
        <a:lstStyle/>
        <a:p>
          <a:endParaRPr lang="lt-LT"/>
        </a:p>
      </dgm:t>
    </dgm:pt>
    <dgm:pt modelId="{2B8997F0-B3A6-4C48-AE81-B0CB6D809B50}" type="sibTrans" cxnId="{BD13671C-584C-44C6-8A18-8E4BA641BDA6}">
      <dgm:prSet/>
      <dgm:spPr>
        <a:solidFill>
          <a:schemeClr val="accent1">
            <a:lumMod val="20000"/>
            <a:lumOff val="80000"/>
          </a:schemeClr>
        </a:solidFill>
      </dgm:spPr>
      <dgm:t>
        <a:bodyPr/>
        <a:lstStyle/>
        <a:p>
          <a:endParaRPr lang="lt-LT"/>
        </a:p>
      </dgm:t>
    </dgm:pt>
    <dgm:pt modelId="{660D1304-FD74-4E0D-8180-F9BF9FFC604D}">
      <dgm:prSet/>
      <dgm:spPr/>
      <dgm:t>
        <a:bodyPr/>
        <a:lstStyle/>
        <a:p>
          <a:r>
            <a:rPr lang="lt-LT" dirty="0"/>
            <a:t>Nuoma</a:t>
          </a:r>
        </a:p>
      </dgm:t>
    </dgm:pt>
    <dgm:pt modelId="{113AD4B0-24BE-462F-B876-FE79C1CBFF98}" type="parTrans" cxnId="{34BD0A90-289C-44B7-815D-5F8D97AEAC21}">
      <dgm:prSet/>
      <dgm:spPr/>
      <dgm:t>
        <a:bodyPr/>
        <a:lstStyle/>
        <a:p>
          <a:endParaRPr lang="lt-LT"/>
        </a:p>
      </dgm:t>
    </dgm:pt>
    <dgm:pt modelId="{886824CF-EC8A-46EA-9833-8B699CBF2655}" type="sibTrans" cxnId="{34BD0A90-289C-44B7-815D-5F8D97AEAC21}">
      <dgm:prSet/>
      <dgm:spPr>
        <a:solidFill>
          <a:schemeClr val="accent1">
            <a:lumMod val="20000"/>
            <a:lumOff val="80000"/>
          </a:schemeClr>
        </a:solidFill>
      </dgm:spPr>
      <dgm:t>
        <a:bodyPr/>
        <a:lstStyle/>
        <a:p>
          <a:endParaRPr lang="lt-LT"/>
        </a:p>
      </dgm:t>
    </dgm:pt>
    <dgm:pt modelId="{34C8F17C-C21B-4735-B562-42C883C2BB84}">
      <dgm:prSet/>
      <dgm:spPr/>
      <dgm:t>
        <a:bodyPr/>
        <a:lstStyle/>
        <a:p>
          <a:r>
            <a:rPr lang="lt-LT" dirty="0"/>
            <a:t>Kita</a:t>
          </a:r>
        </a:p>
      </dgm:t>
    </dgm:pt>
    <dgm:pt modelId="{C875F137-B047-4070-BD12-8B9289EFF0DD}" type="parTrans" cxnId="{90B8CF8E-D920-4E33-A878-D5B7409574D0}">
      <dgm:prSet/>
      <dgm:spPr/>
      <dgm:t>
        <a:bodyPr/>
        <a:lstStyle/>
        <a:p>
          <a:endParaRPr lang="lt-LT"/>
        </a:p>
      </dgm:t>
    </dgm:pt>
    <dgm:pt modelId="{C3AF6960-EA41-4952-AFF2-D60A33787C6A}" type="sibTrans" cxnId="{90B8CF8E-D920-4E33-A878-D5B7409574D0}">
      <dgm:prSet/>
      <dgm:spPr>
        <a:solidFill>
          <a:schemeClr val="accent1">
            <a:lumMod val="20000"/>
            <a:lumOff val="80000"/>
          </a:schemeClr>
        </a:solidFill>
      </dgm:spPr>
      <dgm:t>
        <a:bodyPr/>
        <a:lstStyle/>
        <a:p>
          <a:endParaRPr lang="lt-LT"/>
        </a:p>
      </dgm:t>
    </dgm:pt>
    <dgm:pt modelId="{0A848FD4-BD23-4E01-BB9B-659F72A8EC6D}" type="pres">
      <dgm:prSet presAssocID="{E28031EF-29E5-4329-A13C-52BB0889417D}" presName="Name0" presStyleCnt="0">
        <dgm:presLayoutVars>
          <dgm:chMax val="8"/>
          <dgm:chPref val="8"/>
          <dgm:dir/>
        </dgm:presLayoutVars>
      </dgm:prSet>
      <dgm:spPr/>
    </dgm:pt>
    <dgm:pt modelId="{386608DD-9B51-4EE5-9490-2B078B767DB3}" type="pres">
      <dgm:prSet presAssocID="{4ECC5246-0841-453C-8F26-163DCD867801}" presName="parent_text_1" presStyleLbl="revTx" presStyleIdx="0" presStyleCnt="4">
        <dgm:presLayoutVars>
          <dgm:chMax val="0"/>
          <dgm:chPref val="0"/>
          <dgm:bulletEnabled val="1"/>
        </dgm:presLayoutVars>
      </dgm:prSet>
      <dgm:spPr/>
    </dgm:pt>
    <dgm:pt modelId="{D0FBCD6A-B55F-4C6E-82C8-09F4BC37AFBC}" type="pres">
      <dgm:prSet presAssocID="{4ECC5246-0841-453C-8F26-163DCD867801}" presName="image_accent_1" presStyleCnt="0"/>
      <dgm:spPr/>
    </dgm:pt>
    <dgm:pt modelId="{333C047C-0045-41F1-AB50-CF6D5E82DB8A}" type="pres">
      <dgm:prSet presAssocID="{4ECC5246-0841-453C-8F26-163DCD867801}" presName="imageAccentRepeatNode" presStyleLbl="alignNode1" presStyleIdx="0" presStyleCnt="8"/>
      <dgm:spPr/>
    </dgm:pt>
    <dgm:pt modelId="{E0283C0C-7A44-4DB9-B79F-3875D8BA4634}" type="pres">
      <dgm:prSet presAssocID="{4ECC5246-0841-453C-8F26-163DCD867801}" presName="accent_1" presStyleLbl="alignNode1" presStyleIdx="1" presStyleCnt="8"/>
      <dgm:spPr/>
    </dgm:pt>
    <dgm:pt modelId="{43E80872-FCB4-4DA7-963D-6877FEBFFE5E}" type="pres">
      <dgm:prSet presAssocID="{4A7D5A14-3C1B-4B0B-8F3C-434D365AA062}" presName="image_1" presStyleCnt="0"/>
      <dgm:spPr/>
    </dgm:pt>
    <dgm:pt modelId="{4E778548-1929-4C8E-A556-4E76B061BE58}" type="pres">
      <dgm:prSet presAssocID="{4A7D5A14-3C1B-4B0B-8F3C-434D365AA062}" presName="imageRepeatNode" presStyleLbl="fgImgPlace1" presStyleIdx="0" presStyleCnt="4"/>
      <dgm:spPr/>
    </dgm:pt>
    <dgm:pt modelId="{16E1EC05-9BB3-4E8B-99F5-4B30F7F4FB4B}" type="pres">
      <dgm:prSet presAssocID="{2D9B850A-39A2-4AF0-BBD6-9B0F60969B33}" presName="parent_text_2" presStyleLbl="revTx" presStyleIdx="1" presStyleCnt="4">
        <dgm:presLayoutVars>
          <dgm:chMax val="0"/>
          <dgm:chPref val="0"/>
          <dgm:bulletEnabled val="1"/>
        </dgm:presLayoutVars>
      </dgm:prSet>
      <dgm:spPr/>
    </dgm:pt>
    <dgm:pt modelId="{EDA302BF-8401-4F29-AB24-5ED0071562EA}" type="pres">
      <dgm:prSet presAssocID="{2D9B850A-39A2-4AF0-BBD6-9B0F60969B33}" presName="image_accent_2" presStyleCnt="0"/>
      <dgm:spPr/>
    </dgm:pt>
    <dgm:pt modelId="{045E75EE-3EDD-4268-BE93-4949178A1A4A}" type="pres">
      <dgm:prSet presAssocID="{2D9B850A-39A2-4AF0-BBD6-9B0F60969B33}" presName="imageAccentRepeatNode" presStyleLbl="alignNode1" presStyleIdx="2" presStyleCnt="8"/>
      <dgm:spPr/>
    </dgm:pt>
    <dgm:pt modelId="{2F732F55-8E52-4408-BBC7-C130E3C87C9C}" type="pres">
      <dgm:prSet presAssocID="{2B8997F0-B3A6-4C48-AE81-B0CB6D809B50}" presName="image_2" presStyleCnt="0"/>
      <dgm:spPr/>
    </dgm:pt>
    <dgm:pt modelId="{96AA0142-51F0-4356-8B5E-B90DAD45893F}" type="pres">
      <dgm:prSet presAssocID="{2B8997F0-B3A6-4C48-AE81-B0CB6D809B50}" presName="imageRepeatNode" presStyleLbl="fgImgPlace1" presStyleIdx="1" presStyleCnt="4"/>
      <dgm:spPr/>
    </dgm:pt>
    <dgm:pt modelId="{85395BFD-0FCD-42D6-BCEC-803134A4686D}" type="pres">
      <dgm:prSet presAssocID="{660D1304-FD74-4E0D-8180-F9BF9FFC604D}" presName="image_accent_3" presStyleCnt="0"/>
      <dgm:spPr/>
    </dgm:pt>
    <dgm:pt modelId="{F9C626BD-F922-4646-908F-52651AF40022}" type="pres">
      <dgm:prSet presAssocID="{660D1304-FD74-4E0D-8180-F9BF9FFC604D}" presName="imageAccentRepeatNode" presStyleLbl="alignNode1" presStyleIdx="3" presStyleCnt="8"/>
      <dgm:spPr/>
    </dgm:pt>
    <dgm:pt modelId="{AFECDB57-E87A-4B1E-954D-BE902A3C6813}" type="pres">
      <dgm:prSet presAssocID="{660D1304-FD74-4E0D-8180-F9BF9FFC604D}" presName="parent_text_3" presStyleLbl="revTx" presStyleIdx="2" presStyleCnt="4">
        <dgm:presLayoutVars>
          <dgm:chMax val="0"/>
          <dgm:chPref val="0"/>
          <dgm:bulletEnabled val="1"/>
        </dgm:presLayoutVars>
      </dgm:prSet>
      <dgm:spPr/>
    </dgm:pt>
    <dgm:pt modelId="{75F9B7AB-9704-4D0D-A1D2-531446A39B4C}" type="pres">
      <dgm:prSet presAssocID="{660D1304-FD74-4E0D-8180-F9BF9FFC604D}" presName="accent_2" presStyleLbl="alignNode1" presStyleIdx="4" presStyleCnt="8"/>
      <dgm:spPr/>
    </dgm:pt>
    <dgm:pt modelId="{B959B69D-A902-4AF0-9794-6CE4748AD582}" type="pres">
      <dgm:prSet presAssocID="{660D1304-FD74-4E0D-8180-F9BF9FFC604D}" presName="accent_3" presStyleLbl="alignNode1" presStyleIdx="5" presStyleCnt="8"/>
      <dgm:spPr/>
    </dgm:pt>
    <dgm:pt modelId="{DB620D02-C2EB-401C-BA41-63ECE44C6461}" type="pres">
      <dgm:prSet presAssocID="{886824CF-EC8A-46EA-9833-8B699CBF2655}" presName="image_3" presStyleCnt="0"/>
      <dgm:spPr/>
    </dgm:pt>
    <dgm:pt modelId="{0FDF6E37-7B1A-4578-BFF7-CA6720FED4E4}" type="pres">
      <dgm:prSet presAssocID="{886824CF-EC8A-46EA-9833-8B699CBF2655}" presName="imageRepeatNode" presStyleLbl="fgImgPlace1" presStyleIdx="2" presStyleCnt="4"/>
      <dgm:spPr/>
    </dgm:pt>
    <dgm:pt modelId="{0F930BB6-EBDE-48D5-9955-1F576B54C9C3}" type="pres">
      <dgm:prSet presAssocID="{34C8F17C-C21B-4735-B562-42C883C2BB84}" presName="image_accent_4" presStyleCnt="0"/>
      <dgm:spPr/>
    </dgm:pt>
    <dgm:pt modelId="{EEE34F4E-4820-43B1-8BBB-FB216B0A19C9}" type="pres">
      <dgm:prSet presAssocID="{34C8F17C-C21B-4735-B562-42C883C2BB84}" presName="imageAccentRepeatNode" presStyleLbl="alignNode1" presStyleIdx="6" presStyleCnt="8"/>
      <dgm:spPr/>
    </dgm:pt>
    <dgm:pt modelId="{8CFCC815-6303-4717-8649-FC6508030E75}" type="pres">
      <dgm:prSet presAssocID="{34C8F17C-C21B-4735-B562-42C883C2BB84}" presName="parent_text_4" presStyleLbl="revTx" presStyleIdx="3" presStyleCnt="4">
        <dgm:presLayoutVars>
          <dgm:chMax val="0"/>
          <dgm:chPref val="0"/>
          <dgm:bulletEnabled val="1"/>
        </dgm:presLayoutVars>
      </dgm:prSet>
      <dgm:spPr/>
    </dgm:pt>
    <dgm:pt modelId="{C76249C7-1AFB-452A-BBC1-450AC81D2F09}" type="pres">
      <dgm:prSet presAssocID="{34C8F17C-C21B-4735-B562-42C883C2BB84}" presName="accent_4" presStyleLbl="alignNode1" presStyleIdx="7" presStyleCnt="8"/>
      <dgm:spPr/>
    </dgm:pt>
    <dgm:pt modelId="{82EC9687-28DC-49EC-B149-3E2A74A1C012}" type="pres">
      <dgm:prSet presAssocID="{C3AF6960-EA41-4952-AFF2-D60A33787C6A}" presName="image_4" presStyleCnt="0"/>
      <dgm:spPr/>
    </dgm:pt>
    <dgm:pt modelId="{09A7E649-AD7A-4EC5-BB91-5768B871E408}" type="pres">
      <dgm:prSet presAssocID="{C3AF6960-EA41-4952-AFF2-D60A33787C6A}" presName="imageRepeatNode" presStyleLbl="fgImgPlace1" presStyleIdx="3" presStyleCnt="4"/>
      <dgm:spPr/>
    </dgm:pt>
  </dgm:ptLst>
  <dgm:cxnLst>
    <dgm:cxn modelId="{BC78DA12-3090-4C39-9FC9-8AB299DBD467}" srcId="{E28031EF-29E5-4329-A13C-52BB0889417D}" destId="{4ECC5246-0841-453C-8F26-163DCD867801}" srcOrd="0" destOrd="0" parTransId="{9DAD586F-72B7-49C1-816B-E0E9C2AB37E6}" sibTransId="{4A7D5A14-3C1B-4B0B-8F3C-434D365AA062}"/>
    <dgm:cxn modelId="{BD13671C-584C-44C6-8A18-8E4BA641BDA6}" srcId="{E28031EF-29E5-4329-A13C-52BB0889417D}" destId="{2D9B850A-39A2-4AF0-BBD6-9B0F60969B33}" srcOrd="1" destOrd="0" parTransId="{78A5216C-A45F-463A-ABD2-4381769095E5}" sibTransId="{2B8997F0-B3A6-4C48-AE81-B0CB6D809B50}"/>
    <dgm:cxn modelId="{61810935-377B-411C-8465-A0DAC3FCBFEC}" type="presOf" srcId="{2B8997F0-B3A6-4C48-AE81-B0CB6D809B50}" destId="{96AA0142-51F0-4356-8B5E-B90DAD45893F}" srcOrd="0" destOrd="0" presId="urn:microsoft.com/office/officeart/2008/layout/BubblePictureList"/>
    <dgm:cxn modelId="{D02F513E-C80F-4B8F-BA5A-DD6B8507A249}" type="presOf" srcId="{E28031EF-29E5-4329-A13C-52BB0889417D}" destId="{0A848FD4-BD23-4E01-BB9B-659F72A8EC6D}" srcOrd="0" destOrd="0" presId="urn:microsoft.com/office/officeart/2008/layout/BubblePictureList"/>
    <dgm:cxn modelId="{DDD67843-8FCB-4361-82BD-31D6BFC3F635}" type="presOf" srcId="{2D9B850A-39A2-4AF0-BBD6-9B0F60969B33}" destId="{16E1EC05-9BB3-4E8B-99F5-4B30F7F4FB4B}" srcOrd="0" destOrd="0" presId="urn:microsoft.com/office/officeart/2008/layout/BubblePictureList"/>
    <dgm:cxn modelId="{E3171051-14E8-490B-9BC7-B181AA308C5D}" type="presOf" srcId="{C3AF6960-EA41-4952-AFF2-D60A33787C6A}" destId="{09A7E649-AD7A-4EC5-BB91-5768B871E408}" srcOrd="0" destOrd="0" presId="urn:microsoft.com/office/officeart/2008/layout/BubblePictureList"/>
    <dgm:cxn modelId="{BDD34372-A3C6-42DE-B002-71855848A42B}" type="presOf" srcId="{886824CF-EC8A-46EA-9833-8B699CBF2655}" destId="{0FDF6E37-7B1A-4578-BFF7-CA6720FED4E4}" srcOrd="0" destOrd="0" presId="urn:microsoft.com/office/officeart/2008/layout/BubblePictureList"/>
    <dgm:cxn modelId="{78DEE97D-9DF7-49C9-A5FB-5F88DDB3AC5E}" type="presOf" srcId="{4A7D5A14-3C1B-4B0B-8F3C-434D365AA062}" destId="{4E778548-1929-4C8E-A556-4E76B061BE58}" srcOrd="0" destOrd="0" presId="urn:microsoft.com/office/officeart/2008/layout/BubblePictureList"/>
    <dgm:cxn modelId="{86EB5A89-BFE7-4832-828A-8DAD22D1E7D5}" type="presOf" srcId="{660D1304-FD74-4E0D-8180-F9BF9FFC604D}" destId="{AFECDB57-E87A-4B1E-954D-BE902A3C6813}" srcOrd="0" destOrd="0" presId="urn:microsoft.com/office/officeart/2008/layout/BubblePictureList"/>
    <dgm:cxn modelId="{90B8CF8E-D920-4E33-A878-D5B7409574D0}" srcId="{E28031EF-29E5-4329-A13C-52BB0889417D}" destId="{34C8F17C-C21B-4735-B562-42C883C2BB84}" srcOrd="3" destOrd="0" parTransId="{C875F137-B047-4070-BD12-8B9289EFF0DD}" sibTransId="{C3AF6960-EA41-4952-AFF2-D60A33787C6A}"/>
    <dgm:cxn modelId="{34BD0A90-289C-44B7-815D-5F8D97AEAC21}" srcId="{E28031EF-29E5-4329-A13C-52BB0889417D}" destId="{660D1304-FD74-4E0D-8180-F9BF9FFC604D}" srcOrd="2" destOrd="0" parTransId="{113AD4B0-24BE-462F-B876-FE79C1CBFF98}" sibTransId="{886824CF-EC8A-46EA-9833-8B699CBF2655}"/>
    <dgm:cxn modelId="{2C74829E-97A3-4977-ACF5-5539A63320D3}" type="presOf" srcId="{34C8F17C-C21B-4735-B562-42C883C2BB84}" destId="{8CFCC815-6303-4717-8649-FC6508030E75}" srcOrd="0" destOrd="0" presId="urn:microsoft.com/office/officeart/2008/layout/BubblePictureList"/>
    <dgm:cxn modelId="{B32653DD-909A-4C94-BDC4-A207FEF3F4ED}" type="presOf" srcId="{4ECC5246-0841-453C-8F26-163DCD867801}" destId="{386608DD-9B51-4EE5-9490-2B078B767DB3}" srcOrd="0" destOrd="0" presId="urn:microsoft.com/office/officeart/2008/layout/BubblePictureList"/>
    <dgm:cxn modelId="{A724AB68-F60B-4A48-816C-F2C09561D2A5}" type="presParOf" srcId="{0A848FD4-BD23-4E01-BB9B-659F72A8EC6D}" destId="{386608DD-9B51-4EE5-9490-2B078B767DB3}" srcOrd="0" destOrd="0" presId="urn:microsoft.com/office/officeart/2008/layout/BubblePictureList"/>
    <dgm:cxn modelId="{06940858-0BE3-4A09-8084-3DBE597835DC}" type="presParOf" srcId="{0A848FD4-BD23-4E01-BB9B-659F72A8EC6D}" destId="{D0FBCD6A-B55F-4C6E-82C8-09F4BC37AFBC}" srcOrd="1" destOrd="0" presId="urn:microsoft.com/office/officeart/2008/layout/BubblePictureList"/>
    <dgm:cxn modelId="{F6A6FF86-863E-425E-9F6B-C21E6686E5B3}" type="presParOf" srcId="{D0FBCD6A-B55F-4C6E-82C8-09F4BC37AFBC}" destId="{333C047C-0045-41F1-AB50-CF6D5E82DB8A}" srcOrd="0" destOrd="0" presId="urn:microsoft.com/office/officeart/2008/layout/BubblePictureList"/>
    <dgm:cxn modelId="{59EC6171-1A18-4B48-8016-B5C0773AC8C7}" type="presParOf" srcId="{0A848FD4-BD23-4E01-BB9B-659F72A8EC6D}" destId="{E0283C0C-7A44-4DB9-B79F-3875D8BA4634}" srcOrd="2" destOrd="0" presId="urn:microsoft.com/office/officeart/2008/layout/BubblePictureList"/>
    <dgm:cxn modelId="{72AF30B7-4948-4BF8-9088-F8377331B03D}" type="presParOf" srcId="{0A848FD4-BD23-4E01-BB9B-659F72A8EC6D}" destId="{43E80872-FCB4-4DA7-963D-6877FEBFFE5E}" srcOrd="3" destOrd="0" presId="urn:microsoft.com/office/officeart/2008/layout/BubblePictureList"/>
    <dgm:cxn modelId="{6DD45D38-3206-4091-A830-749DF4244E99}" type="presParOf" srcId="{43E80872-FCB4-4DA7-963D-6877FEBFFE5E}" destId="{4E778548-1929-4C8E-A556-4E76B061BE58}" srcOrd="0" destOrd="0" presId="urn:microsoft.com/office/officeart/2008/layout/BubblePictureList"/>
    <dgm:cxn modelId="{50D5FC94-62BA-40CB-9EAB-851757C6B76A}" type="presParOf" srcId="{0A848FD4-BD23-4E01-BB9B-659F72A8EC6D}" destId="{16E1EC05-9BB3-4E8B-99F5-4B30F7F4FB4B}" srcOrd="4" destOrd="0" presId="urn:microsoft.com/office/officeart/2008/layout/BubblePictureList"/>
    <dgm:cxn modelId="{1A1ACBE3-0B93-4C71-AF8B-3108BBD46EC1}" type="presParOf" srcId="{0A848FD4-BD23-4E01-BB9B-659F72A8EC6D}" destId="{EDA302BF-8401-4F29-AB24-5ED0071562EA}" srcOrd="5" destOrd="0" presId="urn:microsoft.com/office/officeart/2008/layout/BubblePictureList"/>
    <dgm:cxn modelId="{1FE9FE98-F3C0-4CAD-BE9C-96D53953D9DF}" type="presParOf" srcId="{EDA302BF-8401-4F29-AB24-5ED0071562EA}" destId="{045E75EE-3EDD-4268-BE93-4949178A1A4A}" srcOrd="0" destOrd="0" presId="urn:microsoft.com/office/officeart/2008/layout/BubblePictureList"/>
    <dgm:cxn modelId="{60FF862C-073A-4F0E-9407-87791D9DF876}" type="presParOf" srcId="{0A848FD4-BD23-4E01-BB9B-659F72A8EC6D}" destId="{2F732F55-8E52-4408-BBC7-C130E3C87C9C}" srcOrd="6" destOrd="0" presId="urn:microsoft.com/office/officeart/2008/layout/BubblePictureList"/>
    <dgm:cxn modelId="{5D4808F3-95FC-4C27-958F-F8F2BDF143BC}" type="presParOf" srcId="{2F732F55-8E52-4408-BBC7-C130E3C87C9C}" destId="{96AA0142-51F0-4356-8B5E-B90DAD45893F}" srcOrd="0" destOrd="0" presId="urn:microsoft.com/office/officeart/2008/layout/BubblePictureList"/>
    <dgm:cxn modelId="{209FFAAE-5328-40CD-A64C-5123AC4F1F1F}" type="presParOf" srcId="{0A848FD4-BD23-4E01-BB9B-659F72A8EC6D}" destId="{85395BFD-0FCD-42D6-BCEC-803134A4686D}" srcOrd="7" destOrd="0" presId="urn:microsoft.com/office/officeart/2008/layout/BubblePictureList"/>
    <dgm:cxn modelId="{6BFBFC57-F1D2-420B-8093-9EA7B195D012}" type="presParOf" srcId="{85395BFD-0FCD-42D6-BCEC-803134A4686D}" destId="{F9C626BD-F922-4646-908F-52651AF40022}" srcOrd="0" destOrd="0" presId="urn:microsoft.com/office/officeart/2008/layout/BubblePictureList"/>
    <dgm:cxn modelId="{6FA2EAB0-66C8-403C-A3E4-0B087E4344F2}" type="presParOf" srcId="{0A848FD4-BD23-4E01-BB9B-659F72A8EC6D}" destId="{AFECDB57-E87A-4B1E-954D-BE902A3C6813}" srcOrd="8" destOrd="0" presId="urn:microsoft.com/office/officeart/2008/layout/BubblePictureList"/>
    <dgm:cxn modelId="{5A675B92-E45D-40AD-B384-4445366391D8}" type="presParOf" srcId="{0A848FD4-BD23-4E01-BB9B-659F72A8EC6D}" destId="{75F9B7AB-9704-4D0D-A1D2-531446A39B4C}" srcOrd="9" destOrd="0" presId="urn:microsoft.com/office/officeart/2008/layout/BubblePictureList"/>
    <dgm:cxn modelId="{5AB9AC0E-0543-4A24-85F5-EFED10D2ADA8}" type="presParOf" srcId="{0A848FD4-BD23-4E01-BB9B-659F72A8EC6D}" destId="{B959B69D-A902-4AF0-9794-6CE4748AD582}" srcOrd="10" destOrd="0" presId="urn:microsoft.com/office/officeart/2008/layout/BubblePictureList"/>
    <dgm:cxn modelId="{E4FD389A-5910-4E17-B356-243F76B88FF1}" type="presParOf" srcId="{0A848FD4-BD23-4E01-BB9B-659F72A8EC6D}" destId="{DB620D02-C2EB-401C-BA41-63ECE44C6461}" srcOrd="11" destOrd="0" presId="urn:microsoft.com/office/officeart/2008/layout/BubblePictureList"/>
    <dgm:cxn modelId="{B4A12615-7AEF-4AD6-B792-C784D1916FF6}" type="presParOf" srcId="{DB620D02-C2EB-401C-BA41-63ECE44C6461}" destId="{0FDF6E37-7B1A-4578-BFF7-CA6720FED4E4}" srcOrd="0" destOrd="0" presId="urn:microsoft.com/office/officeart/2008/layout/BubblePictureList"/>
    <dgm:cxn modelId="{56BD9C67-A912-4C42-96F7-9A7FAE0D9712}" type="presParOf" srcId="{0A848FD4-BD23-4E01-BB9B-659F72A8EC6D}" destId="{0F930BB6-EBDE-48D5-9955-1F576B54C9C3}" srcOrd="12" destOrd="0" presId="urn:microsoft.com/office/officeart/2008/layout/BubblePictureList"/>
    <dgm:cxn modelId="{B3515D53-512D-4DF1-8B4F-C6E1A496119C}" type="presParOf" srcId="{0F930BB6-EBDE-48D5-9955-1F576B54C9C3}" destId="{EEE34F4E-4820-43B1-8BBB-FB216B0A19C9}" srcOrd="0" destOrd="0" presId="urn:microsoft.com/office/officeart/2008/layout/BubblePictureList"/>
    <dgm:cxn modelId="{5739E92C-4F6E-4CE3-88BB-3F3E9C30D0BA}" type="presParOf" srcId="{0A848FD4-BD23-4E01-BB9B-659F72A8EC6D}" destId="{8CFCC815-6303-4717-8649-FC6508030E75}" srcOrd="13" destOrd="0" presId="urn:microsoft.com/office/officeart/2008/layout/BubblePictureList"/>
    <dgm:cxn modelId="{38823F77-BDB8-4125-8F7C-0D81D28BB879}" type="presParOf" srcId="{0A848FD4-BD23-4E01-BB9B-659F72A8EC6D}" destId="{C76249C7-1AFB-452A-BBC1-450AC81D2F09}" srcOrd="14" destOrd="0" presId="urn:microsoft.com/office/officeart/2008/layout/BubblePictureList"/>
    <dgm:cxn modelId="{9BE6D3B0-147D-4232-8666-CFBF252159C0}" type="presParOf" srcId="{0A848FD4-BD23-4E01-BB9B-659F72A8EC6D}" destId="{82EC9687-28DC-49EC-B149-3E2A74A1C012}" srcOrd="15" destOrd="0" presId="urn:microsoft.com/office/officeart/2008/layout/BubblePictureList"/>
    <dgm:cxn modelId="{AFB40D21-2992-442A-8CE4-1958619EEF10}" type="presParOf" srcId="{82EC9687-28DC-49EC-B149-3E2A74A1C012}" destId="{09A7E649-AD7A-4EC5-BB91-5768B871E408}" srcOrd="0" destOrd="0" presId="urn:microsoft.com/office/officeart/2008/layout/Bubble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28031EF-29E5-4329-A13C-52BB0889417D}" type="doc">
      <dgm:prSet loTypeId="urn:microsoft.com/office/officeart/2005/8/layout/vList3" loCatId="picture" qsTypeId="urn:microsoft.com/office/officeart/2005/8/quickstyle/simple1" qsCatId="simple" csTypeId="urn:microsoft.com/office/officeart/2005/8/colors/accent1_2" csCatId="accent1" phldr="1"/>
      <dgm:spPr/>
      <dgm:t>
        <a:bodyPr/>
        <a:lstStyle/>
        <a:p>
          <a:endParaRPr lang="lt-LT"/>
        </a:p>
      </dgm:t>
    </dgm:pt>
    <dgm:pt modelId="{4ECC5246-0841-453C-8F26-163DCD867801}">
      <dgm:prSet custT="1"/>
      <dgm:spPr>
        <a:solidFill>
          <a:schemeClr val="accent1">
            <a:lumMod val="20000"/>
            <a:lumOff val="80000"/>
          </a:schemeClr>
        </a:solidFill>
      </dgm:spPr>
      <dgm:t>
        <a:bodyPr/>
        <a:lstStyle/>
        <a:p>
          <a:r>
            <a:rPr lang="lt-LT" sz="1800" dirty="0">
              <a:solidFill>
                <a:schemeClr val="tx1"/>
              </a:solidFill>
            </a:rPr>
            <a:t>Maksimalūs turtiniai įsipareigojimai 10,8 mln. Eur su PVM (grynąja dabartine verte)</a:t>
          </a:r>
        </a:p>
      </dgm:t>
    </dgm:pt>
    <dgm:pt modelId="{9DAD586F-72B7-49C1-816B-E0E9C2AB37E6}" type="parTrans" cxnId="{BC78DA12-3090-4C39-9FC9-8AB299DBD467}">
      <dgm:prSet/>
      <dgm:spPr/>
      <dgm:t>
        <a:bodyPr/>
        <a:lstStyle/>
        <a:p>
          <a:endParaRPr lang="lt-LT"/>
        </a:p>
      </dgm:t>
    </dgm:pt>
    <dgm:pt modelId="{4A7D5A14-3C1B-4B0B-8F3C-434D365AA062}" type="sibTrans" cxnId="{BC78DA12-3090-4C39-9FC9-8AB299DBD467}">
      <dgm:prSet/>
      <dgm:spPr>
        <a:solidFill>
          <a:schemeClr val="accent1">
            <a:lumMod val="20000"/>
            <a:lumOff val="80000"/>
          </a:schemeClr>
        </a:solidFill>
      </dgm:spPr>
      <dgm:t>
        <a:bodyPr/>
        <a:lstStyle/>
        <a:p>
          <a:endParaRPr lang="lt-LT"/>
        </a:p>
      </dgm:t>
    </dgm:pt>
    <dgm:pt modelId="{2D9B850A-39A2-4AF0-BBD6-9B0F60969B33}">
      <dgm:prSet custT="1"/>
      <dgm:spPr>
        <a:solidFill>
          <a:schemeClr val="accent1">
            <a:lumMod val="20000"/>
            <a:lumOff val="80000"/>
          </a:schemeClr>
        </a:solidFill>
      </dgm:spPr>
      <dgm:t>
        <a:bodyPr/>
        <a:lstStyle/>
        <a:p>
          <a:pPr algn="l"/>
          <a:r>
            <a:rPr lang="lt-LT" sz="1800" dirty="0">
              <a:solidFill>
                <a:schemeClr val="tx1"/>
              </a:solidFill>
            </a:rPr>
            <a:t>Planuojamos kapitalo investicijos 5,96 </a:t>
          </a:r>
          <a:r>
            <a:rPr lang="lt-LT" sz="1800" dirty="0" err="1">
              <a:solidFill>
                <a:schemeClr val="tx1"/>
              </a:solidFill>
            </a:rPr>
            <a:t>mln</a:t>
          </a:r>
          <a:r>
            <a:rPr lang="lt-LT" sz="1800" dirty="0">
              <a:solidFill>
                <a:schemeClr val="tx1"/>
              </a:solidFill>
            </a:rPr>
            <a:t> Eur be PVM</a:t>
          </a:r>
        </a:p>
      </dgm:t>
    </dgm:pt>
    <dgm:pt modelId="{78A5216C-A45F-463A-ABD2-4381769095E5}" type="parTrans" cxnId="{BD13671C-584C-44C6-8A18-8E4BA641BDA6}">
      <dgm:prSet/>
      <dgm:spPr/>
      <dgm:t>
        <a:bodyPr/>
        <a:lstStyle/>
        <a:p>
          <a:endParaRPr lang="lt-LT"/>
        </a:p>
      </dgm:t>
    </dgm:pt>
    <dgm:pt modelId="{2B8997F0-B3A6-4C48-AE81-B0CB6D809B50}" type="sibTrans" cxnId="{BD13671C-584C-44C6-8A18-8E4BA641BDA6}">
      <dgm:prSet/>
      <dgm:spPr>
        <a:solidFill>
          <a:schemeClr val="accent1">
            <a:lumMod val="20000"/>
            <a:lumOff val="80000"/>
          </a:schemeClr>
        </a:solidFill>
      </dgm:spPr>
      <dgm:t>
        <a:bodyPr/>
        <a:lstStyle/>
        <a:p>
          <a:endParaRPr lang="lt-LT"/>
        </a:p>
      </dgm:t>
    </dgm:pt>
    <dgm:pt modelId="{660D1304-FD74-4E0D-8180-F9BF9FFC604D}">
      <dgm:prSet custT="1"/>
      <dgm:spPr>
        <a:solidFill>
          <a:schemeClr val="accent1">
            <a:lumMod val="20000"/>
            <a:lumOff val="80000"/>
          </a:schemeClr>
        </a:solidFill>
      </dgm:spPr>
      <dgm:t>
        <a:bodyPr/>
        <a:lstStyle/>
        <a:p>
          <a:r>
            <a:rPr lang="lt-LT" sz="1800" dirty="0">
              <a:solidFill>
                <a:schemeClr val="tx1"/>
              </a:solidFill>
            </a:rPr>
            <a:t>Viešojo sektoriaus mokėjimai privačiam subjektui 581,0 tūkst. Eur metinių mokėjimų (su PVM)</a:t>
          </a:r>
        </a:p>
      </dgm:t>
    </dgm:pt>
    <dgm:pt modelId="{113AD4B0-24BE-462F-B876-FE79C1CBFF98}" type="parTrans" cxnId="{34BD0A90-289C-44B7-815D-5F8D97AEAC21}">
      <dgm:prSet/>
      <dgm:spPr/>
      <dgm:t>
        <a:bodyPr/>
        <a:lstStyle/>
        <a:p>
          <a:endParaRPr lang="lt-LT"/>
        </a:p>
      </dgm:t>
    </dgm:pt>
    <dgm:pt modelId="{886824CF-EC8A-46EA-9833-8B699CBF2655}" type="sibTrans" cxnId="{34BD0A90-289C-44B7-815D-5F8D97AEAC21}">
      <dgm:prSet/>
      <dgm:spPr>
        <a:solidFill>
          <a:schemeClr val="accent1">
            <a:lumMod val="20000"/>
            <a:lumOff val="80000"/>
          </a:schemeClr>
        </a:solidFill>
      </dgm:spPr>
      <dgm:t>
        <a:bodyPr/>
        <a:lstStyle/>
        <a:p>
          <a:endParaRPr lang="lt-LT"/>
        </a:p>
      </dgm:t>
    </dgm:pt>
    <dgm:pt modelId="{34C8F17C-C21B-4735-B562-42C883C2BB84}">
      <dgm:prSet custT="1"/>
      <dgm:spPr>
        <a:solidFill>
          <a:schemeClr val="accent1">
            <a:lumMod val="20000"/>
            <a:lumOff val="80000"/>
          </a:schemeClr>
        </a:solidFill>
      </dgm:spPr>
      <dgm:t>
        <a:bodyPr/>
        <a:lstStyle/>
        <a:p>
          <a:r>
            <a:rPr lang="lt-LT" sz="1800" dirty="0">
              <a:solidFill>
                <a:schemeClr val="tx1"/>
              </a:solidFill>
            </a:rPr>
            <a:t>Prie šių mokėjimų ir kitų komercinių </a:t>
          </a:r>
          <a:r>
            <a:rPr lang="lt-LT" sz="1800" noProof="0" dirty="0">
              <a:solidFill>
                <a:schemeClr val="tx1"/>
              </a:solidFill>
            </a:rPr>
            <a:t>pajam</a:t>
          </a:r>
          <a:r>
            <a:rPr lang="lt-LT" sz="1800" dirty="0">
              <a:solidFill>
                <a:schemeClr val="tx1"/>
              </a:solidFill>
            </a:rPr>
            <a:t>ų</a:t>
          </a:r>
          <a:r>
            <a:rPr lang="fr-FR" sz="1800" dirty="0">
              <a:solidFill>
                <a:schemeClr val="tx1"/>
              </a:solidFill>
            </a:rPr>
            <a:t> </a:t>
          </a:r>
          <a:r>
            <a:rPr lang="lt-LT" sz="1800" noProof="0" dirty="0">
              <a:solidFill>
                <a:schemeClr val="tx1"/>
              </a:solidFill>
            </a:rPr>
            <a:t>vidinė grąža</a:t>
          </a:r>
          <a:r>
            <a:rPr lang="fr-FR" sz="1800" dirty="0">
              <a:solidFill>
                <a:schemeClr val="tx1"/>
              </a:solidFill>
            </a:rPr>
            <a:t> </a:t>
          </a:r>
          <a:r>
            <a:rPr lang="lt-LT" sz="1800" noProof="0" dirty="0">
              <a:solidFill>
                <a:schemeClr val="tx1"/>
              </a:solidFill>
            </a:rPr>
            <a:t>apie </a:t>
          </a:r>
          <a:r>
            <a:rPr lang="lt-LT" sz="1800" dirty="0">
              <a:solidFill>
                <a:schemeClr val="tx1"/>
              </a:solidFill>
            </a:rPr>
            <a:t>5,5</a:t>
          </a:r>
          <a:r>
            <a:rPr lang="fr-FR" sz="1800" dirty="0">
              <a:solidFill>
                <a:schemeClr val="tx1"/>
              </a:solidFill>
            </a:rPr>
            <a:t> %</a:t>
          </a:r>
          <a:endParaRPr lang="lt-LT" sz="1800" dirty="0">
            <a:solidFill>
              <a:schemeClr val="tx1"/>
            </a:solidFill>
          </a:endParaRPr>
        </a:p>
      </dgm:t>
    </dgm:pt>
    <dgm:pt modelId="{C875F137-B047-4070-BD12-8B9289EFF0DD}" type="parTrans" cxnId="{90B8CF8E-D920-4E33-A878-D5B7409574D0}">
      <dgm:prSet/>
      <dgm:spPr/>
      <dgm:t>
        <a:bodyPr/>
        <a:lstStyle/>
        <a:p>
          <a:endParaRPr lang="lt-LT"/>
        </a:p>
      </dgm:t>
    </dgm:pt>
    <dgm:pt modelId="{C3AF6960-EA41-4952-AFF2-D60A33787C6A}" type="sibTrans" cxnId="{90B8CF8E-D920-4E33-A878-D5B7409574D0}">
      <dgm:prSet/>
      <dgm:spPr>
        <a:solidFill>
          <a:schemeClr val="accent1">
            <a:lumMod val="20000"/>
            <a:lumOff val="80000"/>
          </a:schemeClr>
        </a:solidFill>
      </dgm:spPr>
      <dgm:t>
        <a:bodyPr/>
        <a:lstStyle/>
        <a:p>
          <a:endParaRPr lang="lt-LT"/>
        </a:p>
      </dgm:t>
    </dgm:pt>
    <dgm:pt modelId="{AE34C5CD-BB86-4CAF-A102-40DE5EA62D14}" type="pres">
      <dgm:prSet presAssocID="{E28031EF-29E5-4329-A13C-52BB0889417D}" presName="linearFlow" presStyleCnt="0">
        <dgm:presLayoutVars>
          <dgm:dir/>
          <dgm:resizeHandles val="exact"/>
        </dgm:presLayoutVars>
      </dgm:prSet>
      <dgm:spPr/>
    </dgm:pt>
    <dgm:pt modelId="{756A7BD0-D669-4010-9575-86307AF5A696}" type="pres">
      <dgm:prSet presAssocID="{4ECC5246-0841-453C-8F26-163DCD867801}" presName="composite" presStyleCnt="0"/>
      <dgm:spPr/>
    </dgm:pt>
    <dgm:pt modelId="{AD8EACE2-77C5-48FD-AAA2-2AAEA6A55890}" type="pres">
      <dgm:prSet presAssocID="{4ECC5246-0841-453C-8F26-163DCD867801}" presName="imgShp" presStyleLbl="fgImgPlace1" presStyleIdx="0" presStyleCnt="4"/>
      <dgm:spPr>
        <a:blipFill rotWithShape="1">
          <a:blip xmlns:r="http://schemas.openxmlformats.org/officeDocument/2006/relationships" r:embed="rId1"/>
          <a:srcRect/>
          <a:stretch>
            <a:fillRect l="-6000" r="-6000"/>
          </a:stretch>
        </a:blipFill>
      </dgm:spPr>
    </dgm:pt>
    <dgm:pt modelId="{BF5E601A-F6A5-45B8-B925-716C80B2A6F8}" type="pres">
      <dgm:prSet presAssocID="{4ECC5246-0841-453C-8F26-163DCD867801}" presName="txShp" presStyleLbl="node1" presStyleIdx="0" presStyleCnt="4">
        <dgm:presLayoutVars>
          <dgm:bulletEnabled val="1"/>
        </dgm:presLayoutVars>
      </dgm:prSet>
      <dgm:spPr/>
    </dgm:pt>
    <dgm:pt modelId="{A9D66A01-1A87-4592-9891-7F26F819A9AC}" type="pres">
      <dgm:prSet presAssocID="{4A7D5A14-3C1B-4B0B-8F3C-434D365AA062}" presName="spacing" presStyleCnt="0"/>
      <dgm:spPr/>
    </dgm:pt>
    <dgm:pt modelId="{06BA4714-7464-457A-B590-939AEC243C99}" type="pres">
      <dgm:prSet presAssocID="{2D9B850A-39A2-4AF0-BBD6-9B0F60969B33}" presName="composite" presStyleCnt="0"/>
      <dgm:spPr/>
    </dgm:pt>
    <dgm:pt modelId="{203E3359-4FA9-48FE-9AF0-9761B9A0A1C1}" type="pres">
      <dgm:prSet presAssocID="{2D9B850A-39A2-4AF0-BBD6-9B0F60969B33}" presName="imgShp" presStyleLbl="fgImgPlace1" presStyleIdx="1" presStyleCnt="4"/>
      <dgm:spPr>
        <a:blipFill rotWithShape="1">
          <a:blip xmlns:r="http://schemas.openxmlformats.org/officeDocument/2006/relationships" r:embed="rId2"/>
          <a:srcRect/>
          <a:stretch>
            <a:fillRect l="-5000" r="-5000"/>
          </a:stretch>
        </a:blipFill>
      </dgm:spPr>
    </dgm:pt>
    <dgm:pt modelId="{7BBFD724-3556-4E0A-86A5-3A1A183E402D}" type="pres">
      <dgm:prSet presAssocID="{2D9B850A-39A2-4AF0-BBD6-9B0F60969B33}" presName="txShp" presStyleLbl="node1" presStyleIdx="1" presStyleCnt="4">
        <dgm:presLayoutVars>
          <dgm:bulletEnabled val="1"/>
        </dgm:presLayoutVars>
      </dgm:prSet>
      <dgm:spPr/>
    </dgm:pt>
    <dgm:pt modelId="{805738A5-774B-42D9-901C-A9F929DEB7B3}" type="pres">
      <dgm:prSet presAssocID="{2B8997F0-B3A6-4C48-AE81-B0CB6D809B50}" presName="spacing" presStyleCnt="0"/>
      <dgm:spPr/>
    </dgm:pt>
    <dgm:pt modelId="{E63A9769-2860-4783-B659-A66D1B305000}" type="pres">
      <dgm:prSet presAssocID="{660D1304-FD74-4E0D-8180-F9BF9FFC604D}" presName="composite" presStyleCnt="0"/>
      <dgm:spPr/>
    </dgm:pt>
    <dgm:pt modelId="{6A5D008E-A726-4354-BAC2-DA82DC8603E9}" type="pres">
      <dgm:prSet presAssocID="{660D1304-FD74-4E0D-8180-F9BF9FFC604D}" presName="imgShp" presStyleLbl="fgImgPlace1" presStyleIdx="2" presStyleCnt="4"/>
      <dgm:spPr>
        <a:blipFill rotWithShape="1">
          <a:blip xmlns:r="http://schemas.openxmlformats.org/officeDocument/2006/relationships" r:embed="rId3"/>
          <a:srcRect/>
          <a:stretch>
            <a:fillRect t="-13000" b="-13000"/>
          </a:stretch>
        </a:blipFill>
      </dgm:spPr>
    </dgm:pt>
    <dgm:pt modelId="{C932B7DA-4D4F-4DCD-84E6-D55A6C63F08A}" type="pres">
      <dgm:prSet presAssocID="{660D1304-FD74-4E0D-8180-F9BF9FFC604D}" presName="txShp" presStyleLbl="node1" presStyleIdx="2" presStyleCnt="4" custLinFactNeighborX="321" custLinFactNeighborY="2223">
        <dgm:presLayoutVars>
          <dgm:bulletEnabled val="1"/>
        </dgm:presLayoutVars>
      </dgm:prSet>
      <dgm:spPr/>
    </dgm:pt>
    <dgm:pt modelId="{FA0B203D-CFCA-4F18-BD60-322FA6A79E21}" type="pres">
      <dgm:prSet presAssocID="{886824CF-EC8A-46EA-9833-8B699CBF2655}" presName="spacing" presStyleCnt="0"/>
      <dgm:spPr/>
    </dgm:pt>
    <dgm:pt modelId="{C8448AE9-E72E-4006-8D85-683AAA9420BC}" type="pres">
      <dgm:prSet presAssocID="{34C8F17C-C21B-4735-B562-42C883C2BB84}" presName="composite" presStyleCnt="0"/>
      <dgm:spPr/>
    </dgm:pt>
    <dgm:pt modelId="{472FF27F-B220-433F-9946-4495D28F0611}" type="pres">
      <dgm:prSet presAssocID="{34C8F17C-C21B-4735-B562-42C883C2BB84}" presName="imgShp" presStyleLbl="fgImgPlace1" presStyleIdx="3" presStyleCnt="4"/>
      <dgm:spPr>
        <a:blipFill rotWithShape="1">
          <a:blip xmlns:r="http://schemas.openxmlformats.org/officeDocument/2006/relationships" r:embed="rId4"/>
          <a:srcRect/>
          <a:stretch>
            <a:fillRect l="-16000" r="-16000"/>
          </a:stretch>
        </a:blipFill>
      </dgm:spPr>
    </dgm:pt>
    <dgm:pt modelId="{8B6101B4-6967-48DB-8E8E-4EB8B33A36C1}" type="pres">
      <dgm:prSet presAssocID="{34C8F17C-C21B-4735-B562-42C883C2BB84}" presName="txShp" presStyleLbl="node1" presStyleIdx="3" presStyleCnt="4">
        <dgm:presLayoutVars>
          <dgm:bulletEnabled val="1"/>
        </dgm:presLayoutVars>
      </dgm:prSet>
      <dgm:spPr/>
    </dgm:pt>
  </dgm:ptLst>
  <dgm:cxnLst>
    <dgm:cxn modelId="{BC78DA12-3090-4C39-9FC9-8AB299DBD467}" srcId="{E28031EF-29E5-4329-A13C-52BB0889417D}" destId="{4ECC5246-0841-453C-8F26-163DCD867801}" srcOrd="0" destOrd="0" parTransId="{9DAD586F-72B7-49C1-816B-E0E9C2AB37E6}" sibTransId="{4A7D5A14-3C1B-4B0B-8F3C-434D365AA062}"/>
    <dgm:cxn modelId="{BD13671C-584C-44C6-8A18-8E4BA641BDA6}" srcId="{E28031EF-29E5-4329-A13C-52BB0889417D}" destId="{2D9B850A-39A2-4AF0-BBD6-9B0F60969B33}" srcOrd="1" destOrd="0" parTransId="{78A5216C-A45F-463A-ABD2-4381769095E5}" sibTransId="{2B8997F0-B3A6-4C48-AE81-B0CB6D809B50}"/>
    <dgm:cxn modelId="{72FC1847-DB1F-41AC-94DB-B0E8BF9C8C77}" type="presOf" srcId="{2D9B850A-39A2-4AF0-BBD6-9B0F60969B33}" destId="{7BBFD724-3556-4E0A-86A5-3A1A183E402D}" srcOrd="0" destOrd="0" presId="urn:microsoft.com/office/officeart/2005/8/layout/vList3"/>
    <dgm:cxn modelId="{4422AD77-7D91-4BC1-B00E-C44180789813}" type="presOf" srcId="{4ECC5246-0841-453C-8F26-163DCD867801}" destId="{BF5E601A-F6A5-45B8-B925-716C80B2A6F8}" srcOrd="0" destOrd="0" presId="urn:microsoft.com/office/officeart/2005/8/layout/vList3"/>
    <dgm:cxn modelId="{A48D4978-7458-4BE2-9500-1C759079C8C1}" type="presOf" srcId="{E28031EF-29E5-4329-A13C-52BB0889417D}" destId="{AE34C5CD-BB86-4CAF-A102-40DE5EA62D14}" srcOrd="0" destOrd="0" presId="urn:microsoft.com/office/officeart/2005/8/layout/vList3"/>
    <dgm:cxn modelId="{1CB0F67B-18E8-4535-B046-602AF94F0953}" type="presOf" srcId="{660D1304-FD74-4E0D-8180-F9BF9FFC604D}" destId="{C932B7DA-4D4F-4DCD-84E6-D55A6C63F08A}" srcOrd="0" destOrd="0" presId="urn:microsoft.com/office/officeart/2005/8/layout/vList3"/>
    <dgm:cxn modelId="{03B2547F-521F-4F50-9AAB-C69112710AD2}" type="presOf" srcId="{34C8F17C-C21B-4735-B562-42C883C2BB84}" destId="{8B6101B4-6967-48DB-8E8E-4EB8B33A36C1}" srcOrd="0" destOrd="0" presId="urn:microsoft.com/office/officeart/2005/8/layout/vList3"/>
    <dgm:cxn modelId="{90B8CF8E-D920-4E33-A878-D5B7409574D0}" srcId="{E28031EF-29E5-4329-A13C-52BB0889417D}" destId="{34C8F17C-C21B-4735-B562-42C883C2BB84}" srcOrd="3" destOrd="0" parTransId="{C875F137-B047-4070-BD12-8B9289EFF0DD}" sibTransId="{C3AF6960-EA41-4952-AFF2-D60A33787C6A}"/>
    <dgm:cxn modelId="{34BD0A90-289C-44B7-815D-5F8D97AEAC21}" srcId="{E28031EF-29E5-4329-A13C-52BB0889417D}" destId="{660D1304-FD74-4E0D-8180-F9BF9FFC604D}" srcOrd="2" destOrd="0" parTransId="{113AD4B0-24BE-462F-B876-FE79C1CBFF98}" sibTransId="{886824CF-EC8A-46EA-9833-8B699CBF2655}"/>
    <dgm:cxn modelId="{17AC670D-6734-4FE2-9417-2C97EFBF26FC}" type="presParOf" srcId="{AE34C5CD-BB86-4CAF-A102-40DE5EA62D14}" destId="{756A7BD0-D669-4010-9575-86307AF5A696}" srcOrd="0" destOrd="0" presId="urn:microsoft.com/office/officeart/2005/8/layout/vList3"/>
    <dgm:cxn modelId="{A0EEB50C-5107-451F-B2C5-62962B6619E7}" type="presParOf" srcId="{756A7BD0-D669-4010-9575-86307AF5A696}" destId="{AD8EACE2-77C5-48FD-AAA2-2AAEA6A55890}" srcOrd="0" destOrd="0" presId="urn:microsoft.com/office/officeart/2005/8/layout/vList3"/>
    <dgm:cxn modelId="{4EC6D5BD-E6DE-4A26-883E-A394FE55E7FC}" type="presParOf" srcId="{756A7BD0-D669-4010-9575-86307AF5A696}" destId="{BF5E601A-F6A5-45B8-B925-716C80B2A6F8}" srcOrd="1" destOrd="0" presId="urn:microsoft.com/office/officeart/2005/8/layout/vList3"/>
    <dgm:cxn modelId="{745A90EB-42D0-4C38-B472-46128C600908}" type="presParOf" srcId="{AE34C5CD-BB86-4CAF-A102-40DE5EA62D14}" destId="{A9D66A01-1A87-4592-9891-7F26F819A9AC}" srcOrd="1" destOrd="0" presId="urn:microsoft.com/office/officeart/2005/8/layout/vList3"/>
    <dgm:cxn modelId="{4694FB65-3E1C-49E1-9D89-EB2FFA018B15}" type="presParOf" srcId="{AE34C5CD-BB86-4CAF-A102-40DE5EA62D14}" destId="{06BA4714-7464-457A-B590-939AEC243C99}" srcOrd="2" destOrd="0" presId="urn:microsoft.com/office/officeart/2005/8/layout/vList3"/>
    <dgm:cxn modelId="{105C74A4-0B4D-4BF9-9F15-E36D91206485}" type="presParOf" srcId="{06BA4714-7464-457A-B590-939AEC243C99}" destId="{203E3359-4FA9-48FE-9AF0-9761B9A0A1C1}" srcOrd="0" destOrd="0" presId="urn:microsoft.com/office/officeart/2005/8/layout/vList3"/>
    <dgm:cxn modelId="{D35784F5-1641-4192-8D24-838F3B766775}" type="presParOf" srcId="{06BA4714-7464-457A-B590-939AEC243C99}" destId="{7BBFD724-3556-4E0A-86A5-3A1A183E402D}" srcOrd="1" destOrd="0" presId="urn:microsoft.com/office/officeart/2005/8/layout/vList3"/>
    <dgm:cxn modelId="{5D0ECB34-1997-4BCC-801F-8D7FFC9C4D83}" type="presParOf" srcId="{AE34C5CD-BB86-4CAF-A102-40DE5EA62D14}" destId="{805738A5-774B-42D9-901C-A9F929DEB7B3}" srcOrd="3" destOrd="0" presId="urn:microsoft.com/office/officeart/2005/8/layout/vList3"/>
    <dgm:cxn modelId="{3661DA41-68E7-495A-8B63-2C35A528C999}" type="presParOf" srcId="{AE34C5CD-BB86-4CAF-A102-40DE5EA62D14}" destId="{E63A9769-2860-4783-B659-A66D1B305000}" srcOrd="4" destOrd="0" presId="urn:microsoft.com/office/officeart/2005/8/layout/vList3"/>
    <dgm:cxn modelId="{F2B739A2-3350-423F-A389-D2AD27B1F9B3}" type="presParOf" srcId="{E63A9769-2860-4783-B659-A66D1B305000}" destId="{6A5D008E-A726-4354-BAC2-DA82DC8603E9}" srcOrd="0" destOrd="0" presId="urn:microsoft.com/office/officeart/2005/8/layout/vList3"/>
    <dgm:cxn modelId="{914318AC-8D07-482C-A388-7F3F46F64095}" type="presParOf" srcId="{E63A9769-2860-4783-B659-A66D1B305000}" destId="{C932B7DA-4D4F-4DCD-84E6-D55A6C63F08A}" srcOrd="1" destOrd="0" presId="urn:microsoft.com/office/officeart/2005/8/layout/vList3"/>
    <dgm:cxn modelId="{E32B89AA-D112-4A7A-B77D-9D6B211D3B96}" type="presParOf" srcId="{AE34C5CD-BB86-4CAF-A102-40DE5EA62D14}" destId="{FA0B203D-CFCA-4F18-BD60-322FA6A79E21}" srcOrd="5" destOrd="0" presId="urn:microsoft.com/office/officeart/2005/8/layout/vList3"/>
    <dgm:cxn modelId="{2FC70C71-E5C5-4EBB-A642-3C2465F99C02}" type="presParOf" srcId="{AE34C5CD-BB86-4CAF-A102-40DE5EA62D14}" destId="{C8448AE9-E72E-4006-8D85-683AAA9420BC}" srcOrd="6" destOrd="0" presId="urn:microsoft.com/office/officeart/2005/8/layout/vList3"/>
    <dgm:cxn modelId="{6C2C0ED1-D3C9-4B45-97B0-745FD9635B89}" type="presParOf" srcId="{C8448AE9-E72E-4006-8D85-683AAA9420BC}" destId="{472FF27F-B220-433F-9946-4495D28F0611}" srcOrd="0" destOrd="0" presId="urn:microsoft.com/office/officeart/2005/8/layout/vList3"/>
    <dgm:cxn modelId="{BE4DEC93-82EE-4D05-9F42-36E5FB2FA3F2}" type="presParOf" srcId="{C8448AE9-E72E-4006-8D85-683AAA9420BC}" destId="{8B6101B4-6967-48DB-8E8E-4EB8B33A36C1}"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FB36E5-F3CB-40F3-840A-4FDCA213AC1E}">
      <dsp:nvSpPr>
        <dsp:cNvPr id="0" name=""/>
        <dsp:cNvSpPr/>
      </dsp:nvSpPr>
      <dsp:spPr>
        <a:xfrm>
          <a:off x="1277589" y="134370"/>
          <a:ext cx="8133159" cy="1649252"/>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721519" tIns="60960" rIns="60960" bIns="60960" numCol="1" spcCol="1270" anchor="t" anchorCtr="0">
          <a:noAutofit/>
        </a:bodyPr>
        <a:lstStyle/>
        <a:p>
          <a:pPr marL="0" lvl="0" indent="0" algn="l" defTabSz="933450">
            <a:lnSpc>
              <a:spcPct val="90000"/>
            </a:lnSpc>
            <a:spcBef>
              <a:spcPct val="0"/>
            </a:spcBef>
            <a:spcAft>
              <a:spcPct val="35000"/>
            </a:spcAft>
            <a:buNone/>
          </a:pPr>
          <a:r>
            <a:rPr lang="lt-LT" sz="2100" kern="1200" dirty="0">
              <a:solidFill>
                <a:srgbClr val="0070C0"/>
              </a:solidFill>
              <a:effectLst>
                <a:outerShdw blurRad="38100" dist="38100" dir="2700000" algn="tl">
                  <a:srgbClr val="000000">
                    <a:alpha val="43137"/>
                  </a:srgbClr>
                </a:outerShdw>
              </a:effectLst>
            </a:rPr>
            <a:t>TIKSLAI</a:t>
          </a:r>
        </a:p>
        <a:p>
          <a:pPr marL="171450" lvl="1" indent="-171450" algn="l" defTabSz="711200">
            <a:lnSpc>
              <a:spcPct val="90000"/>
            </a:lnSpc>
            <a:spcBef>
              <a:spcPct val="0"/>
            </a:spcBef>
            <a:spcAft>
              <a:spcPct val="15000"/>
            </a:spcAft>
            <a:buFontTx/>
            <a:buBlip>
              <a:blip xmlns:r="http://schemas.openxmlformats.org/officeDocument/2006/relationships" r:embed="rId1"/>
            </a:buBlip>
          </a:pPr>
          <a:r>
            <a:rPr lang="lt-LT" sz="1600" kern="1200" dirty="0"/>
            <a:t>Sudaryti sąlygas kultivuoti plaukimo sporto šakas</a:t>
          </a:r>
        </a:p>
        <a:p>
          <a:pPr marL="171450" lvl="1" indent="-171450" algn="l" defTabSz="711200">
            <a:lnSpc>
              <a:spcPct val="90000"/>
            </a:lnSpc>
            <a:spcBef>
              <a:spcPct val="0"/>
            </a:spcBef>
            <a:spcAft>
              <a:spcPct val="15000"/>
            </a:spcAft>
            <a:buFontTx/>
            <a:buBlip>
              <a:blip xmlns:r="http://schemas.openxmlformats.org/officeDocument/2006/relationships" r:embed="rId1"/>
            </a:buBlip>
          </a:pPr>
          <a:r>
            <a:rPr lang="lt-LT" sz="1600" kern="1200" dirty="0"/>
            <a:t>Didinti šiuolaikinius visuomenės poreikius atitinkančio laisvalaikio užimtumo, sveikatinimo ir neformaliojo švietimo paslaugų prieinamumą Joniškio rajono gyventojams</a:t>
          </a:r>
        </a:p>
      </dsp:txBody>
      <dsp:txXfrm>
        <a:off x="1277589" y="134370"/>
        <a:ext cx="8133159" cy="1649252"/>
      </dsp:txXfrm>
    </dsp:sp>
    <dsp:sp modelId="{BF8A529C-C774-4078-8C33-242FA459AFE9}">
      <dsp:nvSpPr>
        <dsp:cNvPr id="0" name=""/>
        <dsp:cNvSpPr/>
      </dsp:nvSpPr>
      <dsp:spPr>
        <a:xfrm>
          <a:off x="949551" y="235963"/>
          <a:ext cx="1446840" cy="1223996"/>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3000" r="-6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9A5958-A10F-4262-B319-8BEE577C413A}">
      <dsp:nvSpPr>
        <dsp:cNvPr id="0" name=""/>
        <dsp:cNvSpPr/>
      </dsp:nvSpPr>
      <dsp:spPr>
        <a:xfrm>
          <a:off x="1287770" y="2074496"/>
          <a:ext cx="8133159" cy="2541612"/>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721519" tIns="80010" rIns="80010" bIns="80010" numCol="1" spcCol="1270" anchor="t" anchorCtr="0">
          <a:noAutofit/>
        </a:bodyPr>
        <a:lstStyle/>
        <a:p>
          <a:pPr marL="0" lvl="0" indent="0" algn="l" defTabSz="933450">
            <a:lnSpc>
              <a:spcPct val="90000"/>
            </a:lnSpc>
            <a:spcBef>
              <a:spcPct val="0"/>
            </a:spcBef>
            <a:spcAft>
              <a:spcPct val="35000"/>
            </a:spcAft>
            <a:buNone/>
          </a:pPr>
          <a:r>
            <a:rPr lang="lt-LT" sz="2100" kern="1200" dirty="0">
              <a:solidFill>
                <a:srgbClr val="0070C0"/>
              </a:solidFill>
              <a:effectLst>
                <a:outerShdw blurRad="38100" dist="38100" dir="2700000" algn="tl">
                  <a:srgbClr val="000000">
                    <a:alpha val="43137"/>
                  </a:srgbClr>
                </a:outerShdw>
              </a:effectLst>
            </a:rPr>
            <a:t>UŽDAVINIAI</a:t>
          </a:r>
        </a:p>
        <a:p>
          <a:pPr marL="171450" lvl="1" indent="-171450" algn="l" defTabSz="711200">
            <a:lnSpc>
              <a:spcPct val="90000"/>
            </a:lnSpc>
            <a:spcBef>
              <a:spcPct val="0"/>
            </a:spcBef>
            <a:spcAft>
              <a:spcPct val="15000"/>
            </a:spcAft>
            <a:buFontTx/>
            <a:buBlip>
              <a:blip xmlns:r="http://schemas.openxmlformats.org/officeDocument/2006/relationships" r:embed="rId1"/>
            </a:buBlip>
          </a:pPr>
          <a:r>
            <a:rPr lang="lt-LT" sz="1600" b="0" i="0" u="none" strike="noStrike" kern="1200" baseline="0" dirty="0">
              <a:latin typeface="CIDFont+F1"/>
            </a:rPr>
            <a:t>Užtikrinti plaukimo sporto infrastruktūros, kurioje, be sporto treniruočių, gali būti vykdoma mokinių mokymo plaukti programa bei fizinio aktyvumo pratybos vandenyje visų amžiaus grupių gyventojams, prieinamumą</a:t>
          </a:r>
          <a:endParaRPr lang="lt-LT" sz="1600" kern="1200" dirty="0"/>
        </a:p>
        <a:p>
          <a:pPr marL="171450" lvl="1" indent="-171450" algn="l" defTabSz="711200">
            <a:lnSpc>
              <a:spcPct val="90000"/>
            </a:lnSpc>
            <a:spcBef>
              <a:spcPct val="0"/>
            </a:spcBef>
            <a:spcAft>
              <a:spcPct val="15000"/>
            </a:spcAft>
            <a:buFontTx/>
            <a:buBlip>
              <a:blip xmlns:r="http://schemas.openxmlformats.org/officeDocument/2006/relationships" r:embed="rId1"/>
            </a:buBlip>
          </a:pPr>
          <a:r>
            <a:rPr lang="lt-LT" sz="1600" b="0" i="0" u="none" strike="noStrike" kern="1200" baseline="0" dirty="0">
              <a:latin typeface="CIDFont+F1"/>
            </a:rPr>
            <a:t>Užtikrinti vidaus sporto infrastruktūros, kurioje vykdomos sunkiosios atletikos sporto treniruotės bei mėgėjiška sportinė gimnastikos visiems veikla, prieinamumą</a:t>
          </a:r>
          <a:endParaRPr lang="lt-LT" sz="1600" kern="1200" dirty="0"/>
        </a:p>
        <a:p>
          <a:pPr marL="171450" lvl="1" indent="-171450" algn="l" defTabSz="711200">
            <a:lnSpc>
              <a:spcPct val="90000"/>
            </a:lnSpc>
            <a:spcBef>
              <a:spcPct val="0"/>
            </a:spcBef>
            <a:spcAft>
              <a:spcPct val="15000"/>
            </a:spcAft>
            <a:buFontTx/>
            <a:buBlip>
              <a:blip xmlns:r="http://schemas.openxmlformats.org/officeDocument/2006/relationships" r:embed="rId1"/>
            </a:buBlip>
          </a:pPr>
          <a:r>
            <a:rPr lang="lt-LT" sz="1600" b="0" i="0" u="none" strike="noStrike" kern="1200" baseline="0" dirty="0">
              <a:latin typeface="CIDFont+F1"/>
            </a:rPr>
            <a:t>Užtikrinti 500 vietų salės infrastruktūros krepšinio, futbolo, rankinio, kovos sporto šakų ir sunkiosios atletikos varžyboms prieinamumą</a:t>
          </a:r>
          <a:endParaRPr lang="lt-LT" sz="1600" kern="1200" dirty="0"/>
        </a:p>
      </dsp:txBody>
      <dsp:txXfrm>
        <a:off x="1287770" y="2074496"/>
        <a:ext cx="8133159" cy="2541612"/>
      </dsp:txXfrm>
    </dsp:sp>
    <dsp:sp modelId="{02190676-4BF3-4956-A961-ED63A9B244B4}">
      <dsp:nvSpPr>
        <dsp:cNvPr id="0" name=""/>
        <dsp:cNvSpPr/>
      </dsp:nvSpPr>
      <dsp:spPr>
        <a:xfrm>
          <a:off x="968654" y="2378404"/>
          <a:ext cx="1487565" cy="1242676"/>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50000" r="-5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426973-A4D2-407E-B338-2CB2F99D1038}">
      <dsp:nvSpPr>
        <dsp:cNvPr id="0" name=""/>
        <dsp:cNvSpPr/>
      </dsp:nvSpPr>
      <dsp:spPr>
        <a:xfrm>
          <a:off x="3433742" y="0"/>
          <a:ext cx="4101570" cy="4017642"/>
        </a:xfrm>
        <a:prstGeom prst="triangle">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311B97-CE23-4171-9A53-03E6A5536426}">
      <dsp:nvSpPr>
        <dsp:cNvPr id="0" name=""/>
        <dsp:cNvSpPr/>
      </dsp:nvSpPr>
      <dsp:spPr>
        <a:xfrm>
          <a:off x="5588062" y="402156"/>
          <a:ext cx="2611467" cy="71407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t-LT" sz="1400" kern="1200" dirty="0">
              <a:solidFill>
                <a:schemeClr val="tx1"/>
              </a:solidFill>
            </a:rPr>
            <a:t>950 valandų per metus naudojimosi baseinu</a:t>
          </a:r>
        </a:p>
      </dsp:txBody>
      <dsp:txXfrm>
        <a:off x="5622920" y="437014"/>
        <a:ext cx="2541751" cy="644357"/>
      </dsp:txXfrm>
    </dsp:sp>
    <dsp:sp modelId="{A4707B4C-5601-4642-BD64-D74FEFFB8F8F}">
      <dsp:nvSpPr>
        <dsp:cNvPr id="0" name=""/>
        <dsp:cNvSpPr/>
      </dsp:nvSpPr>
      <dsp:spPr>
        <a:xfrm>
          <a:off x="5588062" y="1205488"/>
          <a:ext cx="2611467" cy="71407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t-LT" sz="1400" kern="1200" dirty="0">
              <a:solidFill>
                <a:schemeClr val="tx1"/>
              </a:solidFill>
            </a:rPr>
            <a:t>750 valandų per metus naudojimosi aktyvios mankštos judėjimo – gimnastikos sale</a:t>
          </a:r>
        </a:p>
      </dsp:txBody>
      <dsp:txXfrm>
        <a:off x="5622920" y="1240346"/>
        <a:ext cx="2541751" cy="644357"/>
      </dsp:txXfrm>
    </dsp:sp>
    <dsp:sp modelId="{81C24629-BC90-4EC0-8C5B-B430F214614D}">
      <dsp:nvSpPr>
        <dsp:cNvPr id="0" name=""/>
        <dsp:cNvSpPr/>
      </dsp:nvSpPr>
      <dsp:spPr>
        <a:xfrm>
          <a:off x="5588062" y="2008821"/>
          <a:ext cx="2611467" cy="71407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t-LT" sz="1400" kern="1200" dirty="0">
              <a:solidFill>
                <a:schemeClr val="tx1"/>
              </a:solidFill>
            </a:rPr>
            <a:t>250 valandų per metus naudojimosi treniruoklių sale</a:t>
          </a:r>
        </a:p>
      </dsp:txBody>
      <dsp:txXfrm>
        <a:off x="5622920" y="2043679"/>
        <a:ext cx="2541751" cy="644357"/>
      </dsp:txXfrm>
    </dsp:sp>
    <dsp:sp modelId="{BEDF012D-3EB3-4470-A1DC-23DDE0081D4A}">
      <dsp:nvSpPr>
        <dsp:cNvPr id="0" name=""/>
        <dsp:cNvSpPr/>
      </dsp:nvSpPr>
      <dsp:spPr>
        <a:xfrm>
          <a:off x="5588062" y="2812153"/>
          <a:ext cx="2611467" cy="71407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t-LT" sz="1400" kern="1200" dirty="0"/>
            <a:t>1 700 valandų per metus naudojimosi universalia sporto sale</a:t>
          </a:r>
        </a:p>
      </dsp:txBody>
      <dsp:txXfrm>
        <a:off x="5622920" y="2847011"/>
        <a:ext cx="2541751" cy="6443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3C047C-0045-41F1-AB50-CF6D5E82DB8A}">
      <dsp:nvSpPr>
        <dsp:cNvPr id="0" name=""/>
        <dsp:cNvSpPr/>
      </dsp:nvSpPr>
      <dsp:spPr>
        <a:xfrm>
          <a:off x="4068555" y="2456296"/>
          <a:ext cx="1637095" cy="163753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283C0C-7A44-4DB9-B79F-3875D8BA4634}">
      <dsp:nvSpPr>
        <dsp:cNvPr id="0" name=""/>
        <dsp:cNvSpPr/>
      </dsp:nvSpPr>
      <dsp:spPr>
        <a:xfrm>
          <a:off x="5112768" y="1250664"/>
          <a:ext cx="486205" cy="485937"/>
        </a:xfrm>
        <a:prstGeom prst="donut">
          <a:avLst>
            <a:gd name="adj" fmla="val 746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778548-1929-4C8E-A556-4E76B061BE58}">
      <dsp:nvSpPr>
        <dsp:cNvPr id="0" name=""/>
        <dsp:cNvSpPr/>
      </dsp:nvSpPr>
      <dsp:spPr>
        <a:xfrm>
          <a:off x="4131468" y="2519341"/>
          <a:ext cx="1511954" cy="1511440"/>
        </a:xfrm>
        <a:prstGeom prst="ellipse">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5E75EE-3EDD-4268-BE93-4949178A1A4A}">
      <dsp:nvSpPr>
        <dsp:cNvPr id="0" name=""/>
        <dsp:cNvSpPr/>
      </dsp:nvSpPr>
      <dsp:spPr>
        <a:xfrm>
          <a:off x="5824638" y="2765789"/>
          <a:ext cx="856842" cy="85642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AA0142-51F0-4356-8B5E-B90DAD45893F}">
      <dsp:nvSpPr>
        <dsp:cNvPr id="0" name=""/>
        <dsp:cNvSpPr/>
      </dsp:nvSpPr>
      <dsp:spPr>
        <a:xfrm>
          <a:off x="5875241" y="2816143"/>
          <a:ext cx="755635" cy="755720"/>
        </a:xfrm>
        <a:prstGeom prst="ellipse">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C626BD-F922-4646-908F-52651AF40022}">
      <dsp:nvSpPr>
        <dsp:cNvPr id="0" name=""/>
        <dsp:cNvSpPr/>
      </dsp:nvSpPr>
      <dsp:spPr>
        <a:xfrm>
          <a:off x="5489560" y="1556473"/>
          <a:ext cx="1098235" cy="1098373"/>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F9B7AB-9704-4D0D-A1D2-531446A39B4C}">
      <dsp:nvSpPr>
        <dsp:cNvPr id="0" name=""/>
        <dsp:cNvSpPr/>
      </dsp:nvSpPr>
      <dsp:spPr>
        <a:xfrm>
          <a:off x="6105693" y="180128"/>
          <a:ext cx="359696" cy="359847"/>
        </a:xfrm>
        <a:prstGeom prst="donut">
          <a:avLst>
            <a:gd name="adj" fmla="val 746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59B69D-A902-4AF0-9794-6CE4748AD582}">
      <dsp:nvSpPr>
        <dsp:cNvPr id="0" name=""/>
        <dsp:cNvSpPr/>
      </dsp:nvSpPr>
      <dsp:spPr>
        <a:xfrm>
          <a:off x="6555655" y="0"/>
          <a:ext cx="179848" cy="180128"/>
        </a:xfrm>
        <a:prstGeom prst="donut">
          <a:avLst>
            <a:gd name="adj" fmla="val 746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DF6E37-7B1A-4578-BFF7-CA6720FED4E4}">
      <dsp:nvSpPr>
        <dsp:cNvPr id="0" name=""/>
        <dsp:cNvSpPr/>
      </dsp:nvSpPr>
      <dsp:spPr>
        <a:xfrm>
          <a:off x="5547685" y="1614605"/>
          <a:ext cx="982667" cy="982518"/>
        </a:xfrm>
        <a:prstGeom prst="ellipse">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E34F4E-4820-43B1-8BBB-FB216B0A19C9}">
      <dsp:nvSpPr>
        <dsp:cNvPr id="0" name=""/>
        <dsp:cNvSpPr/>
      </dsp:nvSpPr>
      <dsp:spPr>
        <a:xfrm>
          <a:off x="5612650" y="579276"/>
          <a:ext cx="769995" cy="77004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6249C7-1AFB-452A-BBC1-450AC81D2F09}">
      <dsp:nvSpPr>
        <dsp:cNvPr id="0" name=""/>
        <dsp:cNvSpPr/>
      </dsp:nvSpPr>
      <dsp:spPr>
        <a:xfrm>
          <a:off x="6735503" y="3598883"/>
          <a:ext cx="270113" cy="269783"/>
        </a:xfrm>
        <a:prstGeom prst="donut">
          <a:avLst>
            <a:gd name="adj" fmla="val 746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A7E649-AD7A-4EC5-BB91-5768B871E408}">
      <dsp:nvSpPr>
        <dsp:cNvPr id="0" name=""/>
        <dsp:cNvSpPr/>
      </dsp:nvSpPr>
      <dsp:spPr>
        <a:xfrm>
          <a:off x="5657782" y="624718"/>
          <a:ext cx="679729" cy="679575"/>
        </a:xfrm>
        <a:prstGeom prst="ellipse">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6608DD-9B51-4EE5-9490-2B078B767DB3}">
      <dsp:nvSpPr>
        <dsp:cNvPr id="0" name=""/>
        <dsp:cNvSpPr/>
      </dsp:nvSpPr>
      <dsp:spPr>
        <a:xfrm>
          <a:off x="2449239" y="1614605"/>
          <a:ext cx="2429658" cy="7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33020" rIns="33020" bIns="3302" numCol="1" spcCol="1270" anchor="b" anchorCtr="0">
          <a:noAutofit/>
        </a:bodyPr>
        <a:lstStyle/>
        <a:p>
          <a:pPr marL="0" lvl="0" indent="0" algn="r" defTabSz="1155700">
            <a:lnSpc>
              <a:spcPct val="90000"/>
            </a:lnSpc>
            <a:spcBef>
              <a:spcPct val="0"/>
            </a:spcBef>
            <a:spcAft>
              <a:spcPct val="35000"/>
            </a:spcAft>
            <a:buNone/>
          </a:pPr>
          <a:r>
            <a:rPr lang="lt-LT" sz="2600" kern="1200" dirty="0"/>
            <a:t>Renginių organizavimas</a:t>
          </a:r>
        </a:p>
      </dsp:txBody>
      <dsp:txXfrm>
        <a:off x="2449239" y="1614605"/>
        <a:ext cx="2429658" cy="790517"/>
      </dsp:txXfrm>
    </dsp:sp>
    <dsp:sp modelId="{16E1EC05-9BB3-4E8B-99F5-4B30F7F4FB4B}">
      <dsp:nvSpPr>
        <dsp:cNvPr id="0" name=""/>
        <dsp:cNvSpPr/>
      </dsp:nvSpPr>
      <dsp:spPr>
        <a:xfrm>
          <a:off x="6857909" y="2816143"/>
          <a:ext cx="2429658" cy="755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l" defTabSz="1155700">
            <a:lnSpc>
              <a:spcPct val="90000"/>
            </a:lnSpc>
            <a:spcBef>
              <a:spcPct val="0"/>
            </a:spcBef>
            <a:spcAft>
              <a:spcPct val="35000"/>
            </a:spcAft>
            <a:buNone/>
          </a:pPr>
          <a:r>
            <a:rPr lang="lt-LT" sz="2600" kern="1200" dirty="0"/>
            <a:t>Reklamos veikla</a:t>
          </a:r>
        </a:p>
      </dsp:txBody>
      <dsp:txXfrm>
        <a:off x="6857909" y="2816143"/>
        <a:ext cx="2429658" cy="755720"/>
      </dsp:txXfrm>
    </dsp:sp>
    <dsp:sp modelId="{AFECDB57-E87A-4B1E-954D-BE902A3C6813}">
      <dsp:nvSpPr>
        <dsp:cNvPr id="0" name=""/>
        <dsp:cNvSpPr/>
      </dsp:nvSpPr>
      <dsp:spPr>
        <a:xfrm>
          <a:off x="6768327" y="1614605"/>
          <a:ext cx="2429658" cy="9825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l" defTabSz="1155700">
            <a:lnSpc>
              <a:spcPct val="90000"/>
            </a:lnSpc>
            <a:spcBef>
              <a:spcPct val="0"/>
            </a:spcBef>
            <a:spcAft>
              <a:spcPct val="35000"/>
            </a:spcAft>
            <a:buNone/>
          </a:pPr>
          <a:r>
            <a:rPr lang="lt-LT" sz="2600" kern="1200" dirty="0"/>
            <a:t>Nuoma</a:t>
          </a:r>
        </a:p>
      </dsp:txBody>
      <dsp:txXfrm>
        <a:off x="6768327" y="1614605"/>
        <a:ext cx="2429658" cy="982518"/>
      </dsp:txXfrm>
    </dsp:sp>
    <dsp:sp modelId="{8CFCC815-6303-4717-8649-FC6508030E75}">
      <dsp:nvSpPr>
        <dsp:cNvPr id="0" name=""/>
        <dsp:cNvSpPr/>
      </dsp:nvSpPr>
      <dsp:spPr>
        <a:xfrm>
          <a:off x="6555655" y="624718"/>
          <a:ext cx="2429658" cy="679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l" defTabSz="1155700">
            <a:lnSpc>
              <a:spcPct val="90000"/>
            </a:lnSpc>
            <a:spcBef>
              <a:spcPct val="0"/>
            </a:spcBef>
            <a:spcAft>
              <a:spcPct val="35000"/>
            </a:spcAft>
            <a:buNone/>
          </a:pPr>
          <a:r>
            <a:rPr lang="lt-LT" sz="2600" kern="1200" dirty="0"/>
            <a:t>Kita</a:t>
          </a:r>
        </a:p>
      </dsp:txBody>
      <dsp:txXfrm>
        <a:off x="6555655" y="624718"/>
        <a:ext cx="2429658" cy="6795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5E601A-F6A5-45B8-B925-716C80B2A6F8}">
      <dsp:nvSpPr>
        <dsp:cNvPr id="0" name=""/>
        <dsp:cNvSpPr/>
      </dsp:nvSpPr>
      <dsp:spPr>
        <a:xfrm rot="10800000">
          <a:off x="2207416" y="71"/>
          <a:ext cx="7904088" cy="866149"/>
        </a:xfrm>
        <a:prstGeom prst="homePlate">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948" tIns="68580" rIns="128016" bIns="68580" numCol="1" spcCol="1270" anchor="ctr" anchorCtr="0">
          <a:noAutofit/>
        </a:bodyPr>
        <a:lstStyle/>
        <a:p>
          <a:pPr marL="0" lvl="0" indent="0" algn="ctr" defTabSz="800100">
            <a:lnSpc>
              <a:spcPct val="90000"/>
            </a:lnSpc>
            <a:spcBef>
              <a:spcPct val="0"/>
            </a:spcBef>
            <a:spcAft>
              <a:spcPct val="35000"/>
            </a:spcAft>
            <a:buNone/>
          </a:pPr>
          <a:r>
            <a:rPr lang="lt-LT" sz="1800" kern="1200" dirty="0">
              <a:solidFill>
                <a:schemeClr val="tx1"/>
              </a:solidFill>
            </a:rPr>
            <a:t>Maksimalūs turtiniai įsipareigojimai 10,8 mln. Eur su PVM (grynąja dabartine verte)</a:t>
          </a:r>
        </a:p>
      </dsp:txBody>
      <dsp:txXfrm rot="10800000">
        <a:off x="2423953" y="71"/>
        <a:ext cx="7687551" cy="866149"/>
      </dsp:txXfrm>
    </dsp:sp>
    <dsp:sp modelId="{AD8EACE2-77C5-48FD-AAA2-2AAEA6A55890}">
      <dsp:nvSpPr>
        <dsp:cNvPr id="0" name=""/>
        <dsp:cNvSpPr/>
      </dsp:nvSpPr>
      <dsp:spPr>
        <a:xfrm>
          <a:off x="1774342" y="71"/>
          <a:ext cx="866149" cy="866149"/>
        </a:xfrm>
        <a:prstGeom prst="ellipse">
          <a:avLst/>
        </a:prstGeom>
        <a:blipFill rotWithShape="1">
          <a:blip xmlns:r="http://schemas.openxmlformats.org/officeDocument/2006/relationships" r:embed="rId1"/>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BFD724-3556-4E0A-86A5-3A1A183E402D}">
      <dsp:nvSpPr>
        <dsp:cNvPr id="0" name=""/>
        <dsp:cNvSpPr/>
      </dsp:nvSpPr>
      <dsp:spPr>
        <a:xfrm rot="10800000">
          <a:off x="2207416" y="1091373"/>
          <a:ext cx="7904088" cy="866149"/>
        </a:xfrm>
        <a:prstGeom prst="homePlate">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948" tIns="68580" rIns="128016" bIns="68580" numCol="1" spcCol="1270" anchor="ctr" anchorCtr="0">
          <a:noAutofit/>
        </a:bodyPr>
        <a:lstStyle/>
        <a:p>
          <a:pPr marL="0" lvl="0" indent="0" algn="l" defTabSz="800100">
            <a:lnSpc>
              <a:spcPct val="90000"/>
            </a:lnSpc>
            <a:spcBef>
              <a:spcPct val="0"/>
            </a:spcBef>
            <a:spcAft>
              <a:spcPct val="35000"/>
            </a:spcAft>
            <a:buNone/>
          </a:pPr>
          <a:r>
            <a:rPr lang="lt-LT" sz="1800" kern="1200" dirty="0">
              <a:solidFill>
                <a:schemeClr val="tx1"/>
              </a:solidFill>
            </a:rPr>
            <a:t>Planuojamos kapitalo investicijos 5,96 </a:t>
          </a:r>
          <a:r>
            <a:rPr lang="lt-LT" sz="1800" kern="1200" dirty="0" err="1">
              <a:solidFill>
                <a:schemeClr val="tx1"/>
              </a:solidFill>
            </a:rPr>
            <a:t>mln</a:t>
          </a:r>
          <a:r>
            <a:rPr lang="lt-LT" sz="1800" kern="1200" dirty="0">
              <a:solidFill>
                <a:schemeClr val="tx1"/>
              </a:solidFill>
            </a:rPr>
            <a:t> Eur be PVM</a:t>
          </a:r>
        </a:p>
      </dsp:txBody>
      <dsp:txXfrm rot="10800000">
        <a:off x="2423953" y="1091373"/>
        <a:ext cx="7687551" cy="866149"/>
      </dsp:txXfrm>
    </dsp:sp>
    <dsp:sp modelId="{203E3359-4FA9-48FE-9AF0-9761B9A0A1C1}">
      <dsp:nvSpPr>
        <dsp:cNvPr id="0" name=""/>
        <dsp:cNvSpPr/>
      </dsp:nvSpPr>
      <dsp:spPr>
        <a:xfrm>
          <a:off x="1774342" y="1091373"/>
          <a:ext cx="866149" cy="866149"/>
        </a:xfrm>
        <a:prstGeom prst="ellipse">
          <a:avLst/>
        </a:prstGeom>
        <a:blipFill rotWithShape="1">
          <a:blip xmlns:r="http://schemas.openxmlformats.org/officeDocument/2006/relationships" r:embed="rId2"/>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32B7DA-4D4F-4DCD-84E6-D55A6C63F08A}">
      <dsp:nvSpPr>
        <dsp:cNvPr id="0" name=""/>
        <dsp:cNvSpPr/>
      </dsp:nvSpPr>
      <dsp:spPr>
        <a:xfrm rot="10800000">
          <a:off x="2232788" y="2201931"/>
          <a:ext cx="7904088" cy="866149"/>
        </a:xfrm>
        <a:prstGeom prst="homePlate">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948" tIns="68580" rIns="128016" bIns="68580" numCol="1" spcCol="1270" anchor="ctr" anchorCtr="0">
          <a:noAutofit/>
        </a:bodyPr>
        <a:lstStyle/>
        <a:p>
          <a:pPr marL="0" lvl="0" indent="0" algn="ctr" defTabSz="800100">
            <a:lnSpc>
              <a:spcPct val="90000"/>
            </a:lnSpc>
            <a:spcBef>
              <a:spcPct val="0"/>
            </a:spcBef>
            <a:spcAft>
              <a:spcPct val="35000"/>
            </a:spcAft>
            <a:buNone/>
          </a:pPr>
          <a:r>
            <a:rPr lang="lt-LT" sz="1800" kern="1200" dirty="0">
              <a:solidFill>
                <a:schemeClr val="tx1"/>
              </a:solidFill>
            </a:rPr>
            <a:t>Viešojo sektoriaus mokėjimai privačiam subjektui 581,0 tūkst. Eur metinių mokėjimų (su PVM)</a:t>
          </a:r>
        </a:p>
      </dsp:txBody>
      <dsp:txXfrm rot="10800000">
        <a:off x="2449325" y="2201931"/>
        <a:ext cx="7687551" cy="866149"/>
      </dsp:txXfrm>
    </dsp:sp>
    <dsp:sp modelId="{6A5D008E-A726-4354-BAC2-DA82DC8603E9}">
      <dsp:nvSpPr>
        <dsp:cNvPr id="0" name=""/>
        <dsp:cNvSpPr/>
      </dsp:nvSpPr>
      <dsp:spPr>
        <a:xfrm>
          <a:off x="1774342" y="2182676"/>
          <a:ext cx="866149" cy="866149"/>
        </a:xfrm>
        <a:prstGeom prst="ellipse">
          <a:avLst/>
        </a:prstGeom>
        <a:blipFill rotWithShape="1">
          <a:blip xmlns:r="http://schemas.openxmlformats.org/officeDocument/2006/relationships" r:embed="rId3"/>
          <a:srcRect/>
          <a:stretch>
            <a:fillRect t="-13000" b="-1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B6101B4-6967-48DB-8E8E-4EB8B33A36C1}">
      <dsp:nvSpPr>
        <dsp:cNvPr id="0" name=""/>
        <dsp:cNvSpPr/>
      </dsp:nvSpPr>
      <dsp:spPr>
        <a:xfrm rot="10800000">
          <a:off x="2207416" y="3273979"/>
          <a:ext cx="7904088" cy="866149"/>
        </a:xfrm>
        <a:prstGeom prst="homePlate">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948" tIns="68580" rIns="128016" bIns="68580" numCol="1" spcCol="1270" anchor="ctr" anchorCtr="0">
          <a:noAutofit/>
        </a:bodyPr>
        <a:lstStyle/>
        <a:p>
          <a:pPr marL="0" lvl="0" indent="0" algn="ctr" defTabSz="800100">
            <a:lnSpc>
              <a:spcPct val="90000"/>
            </a:lnSpc>
            <a:spcBef>
              <a:spcPct val="0"/>
            </a:spcBef>
            <a:spcAft>
              <a:spcPct val="35000"/>
            </a:spcAft>
            <a:buNone/>
          </a:pPr>
          <a:r>
            <a:rPr lang="lt-LT" sz="1800" kern="1200" dirty="0">
              <a:solidFill>
                <a:schemeClr val="tx1"/>
              </a:solidFill>
            </a:rPr>
            <a:t>Prie šių mokėjimų ir kitų komercinių </a:t>
          </a:r>
          <a:r>
            <a:rPr lang="lt-LT" sz="1800" kern="1200" noProof="0" dirty="0">
              <a:solidFill>
                <a:schemeClr val="tx1"/>
              </a:solidFill>
            </a:rPr>
            <a:t>pajam</a:t>
          </a:r>
          <a:r>
            <a:rPr lang="lt-LT" sz="1800" kern="1200" dirty="0">
              <a:solidFill>
                <a:schemeClr val="tx1"/>
              </a:solidFill>
            </a:rPr>
            <a:t>ų</a:t>
          </a:r>
          <a:r>
            <a:rPr lang="fr-FR" sz="1800" kern="1200" dirty="0">
              <a:solidFill>
                <a:schemeClr val="tx1"/>
              </a:solidFill>
            </a:rPr>
            <a:t> </a:t>
          </a:r>
          <a:r>
            <a:rPr lang="lt-LT" sz="1800" kern="1200" noProof="0" dirty="0">
              <a:solidFill>
                <a:schemeClr val="tx1"/>
              </a:solidFill>
            </a:rPr>
            <a:t>vidinė grąža</a:t>
          </a:r>
          <a:r>
            <a:rPr lang="fr-FR" sz="1800" kern="1200" dirty="0">
              <a:solidFill>
                <a:schemeClr val="tx1"/>
              </a:solidFill>
            </a:rPr>
            <a:t> </a:t>
          </a:r>
          <a:r>
            <a:rPr lang="lt-LT" sz="1800" kern="1200" noProof="0" dirty="0">
              <a:solidFill>
                <a:schemeClr val="tx1"/>
              </a:solidFill>
            </a:rPr>
            <a:t>apie </a:t>
          </a:r>
          <a:r>
            <a:rPr lang="lt-LT" sz="1800" kern="1200" dirty="0">
              <a:solidFill>
                <a:schemeClr val="tx1"/>
              </a:solidFill>
            </a:rPr>
            <a:t>5,5</a:t>
          </a:r>
          <a:r>
            <a:rPr lang="fr-FR" sz="1800" kern="1200" dirty="0">
              <a:solidFill>
                <a:schemeClr val="tx1"/>
              </a:solidFill>
            </a:rPr>
            <a:t> %</a:t>
          </a:r>
          <a:endParaRPr lang="lt-LT" sz="1800" kern="1200" dirty="0">
            <a:solidFill>
              <a:schemeClr val="tx1"/>
            </a:solidFill>
          </a:endParaRPr>
        </a:p>
      </dsp:txBody>
      <dsp:txXfrm rot="10800000">
        <a:off x="2423953" y="3273979"/>
        <a:ext cx="7687551" cy="866149"/>
      </dsp:txXfrm>
    </dsp:sp>
    <dsp:sp modelId="{472FF27F-B220-433F-9946-4495D28F0611}">
      <dsp:nvSpPr>
        <dsp:cNvPr id="0" name=""/>
        <dsp:cNvSpPr/>
      </dsp:nvSpPr>
      <dsp:spPr>
        <a:xfrm>
          <a:off x="1774342" y="3273979"/>
          <a:ext cx="866149" cy="866149"/>
        </a:xfrm>
        <a:prstGeom prst="ellipse">
          <a:avLst/>
        </a:prstGeom>
        <a:blipFill rotWithShape="1">
          <a:blip xmlns:r="http://schemas.openxmlformats.org/officeDocument/2006/relationships" r:embed="rId4"/>
          <a:srcRect/>
          <a:stretch>
            <a:fillRect l="-16000" r="-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a:extLst>
              <a:ext uri="{FF2B5EF4-FFF2-40B4-BE49-F238E27FC236}">
                <a16:creationId xmlns:a16="http://schemas.microsoft.com/office/drawing/2014/main" id="{845048F8-CA80-478B-B058-67BDDE8B92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lt-LT"/>
              <a:t>Joniškio sporto ir laisvalaikio centras</a:t>
            </a:r>
          </a:p>
        </p:txBody>
      </p:sp>
      <p:sp>
        <p:nvSpPr>
          <p:cNvPr id="3" name="Datos vietos rezervavimo ženklas 2">
            <a:extLst>
              <a:ext uri="{FF2B5EF4-FFF2-40B4-BE49-F238E27FC236}">
                <a16:creationId xmlns:a16="http://schemas.microsoft.com/office/drawing/2014/main" id="{E031B4B6-B328-4A75-8F4C-66B2BBC7163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54AE86-2F7B-498B-A5CE-4F9549AE0FAA}" type="datetimeFigureOut">
              <a:rPr lang="lt-LT" smtClean="0"/>
              <a:t>2022-05-27</a:t>
            </a:fld>
            <a:endParaRPr lang="lt-LT"/>
          </a:p>
        </p:txBody>
      </p:sp>
      <p:sp>
        <p:nvSpPr>
          <p:cNvPr id="4" name="Poraštės vietos rezervavimo ženklas 3">
            <a:extLst>
              <a:ext uri="{FF2B5EF4-FFF2-40B4-BE49-F238E27FC236}">
                <a16:creationId xmlns:a16="http://schemas.microsoft.com/office/drawing/2014/main" id="{F8C170B3-BF3D-42A9-811F-1EE2EA2BEBE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lt-LT"/>
              <a:t>#šiaurėslietuvosširdis</a:t>
            </a:r>
          </a:p>
        </p:txBody>
      </p:sp>
      <p:sp>
        <p:nvSpPr>
          <p:cNvPr id="5" name="Skaidrės numerio vietos rezervavimo ženklas 4">
            <a:extLst>
              <a:ext uri="{FF2B5EF4-FFF2-40B4-BE49-F238E27FC236}">
                <a16:creationId xmlns:a16="http://schemas.microsoft.com/office/drawing/2014/main" id="{B76A297B-AF4A-401E-94CD-26AA7F4F0BC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5E81835-5E8D-4B4C-8F5D-FC857B1D432E}" type="slidenum">
              <a:rPr lang="lt-LT" smtClean="0"/>
              <a:t>‹#›</a:t>
            </a:fld>
            <a:endParaRPr lang="lt-LT"/>
          </a:p>
        </p:txBody>
      </p:sp>
    </p:spTree>
    <p:extLst>
      <p:ext uri="{BB962C8B-B14F-4D97-AF65-F5344CB8AC3E}">
        <p14:creationId xmlns:p14="http://schemas.microsoft.com/office/powerpoint/2010/main" val="89681796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lt-LT"/>
              <a:t>Joniškio sporto ir laisvalaikio centras</a:t>
            </a:r>
          </a:p>
        </p:txBody>
      </p:sp>
      <p:sp>
        <p:nvSpPr>
          <p:cNvPr id="3" name="Datos vietos rezervavimo ženkla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E18412-D22E-47EF-B38F-DFBD2AE621FC}" type="datetimeFigureOut">
              <a:rPr lang="lt-LT" smtClean="0"/>
              <a:t>2022-05-27</a:t>
            </a:fld>
            <a:endParaRPr lang="lt-LT"/>
          </a:p>
        </p:txBody>
      </p:sp>
      <p:sp>
        <p:nvSpPr>
          <p:cNvPr id="4" name="Skaidrės vaizdo vietos rezervavimo ženkla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6" name="Poraštės vietos rezervavimo ženkla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lt-LT"/>
              <a:t>#šiaurėslietuvosširdis</a:t>
            </a:r>
          </a:p>
        </p:txBody>
      </p:sp>
      <p:sp>
        <p:nvSpPr>
          <p:cNvPr id="7" name="Skaidrės numerio vietos rezervavimo ženkla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5C75F4-265F-42FB-8B44-A562155AB1A1}" type="slidenum">
              <a:rPr lang="lt-LT" smtClean="0"/>
              <a:t>‹#›</a:t>
            </a:fld>
            <a:endParaRPr lang="lt-LT"/>
          </a:p>
        </p:txBody>
      </p:sp>
    </p:spTree>
    <p:extLst>
      <p:ext uri="{BB962C8B-B14F-4D97-AF65-F5344CB8AC3E}">
        <p14:creationId xmlns:p14="http://schemas.microsoft.com/office/powerpoint/2010/main" val="402129856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dirty="0"/>
              <a:t>Atsižvelgiant į gyventojų poreikius, Joniškio rajono savivaldybės vykdo kryptingą sporto infrastruktūros atnaujinimo plėtrą.</a:t>
            </a:r>
          </a:p>
        </p:txBody>
      </p:sp>
      <p:sp>
        <p:nvSpPr>
          <p:cNvPr id="4" name="Skaidrės numerio vietos rezervavimo ženklas 3"/>
          <p:cNvSpPr>
            <a:spLocks noGrp="1"/>
          </p:cNvSpPr>
          <p:nvPr>
            <p:ph type="sldNum" sz="quarter" idx="5"/>
          </p:nvPr>
        </p:nvSpPr>
        <p:spPr/>
        <p:txBody>
          <a:bodyPr/>
          <a:lstStyle/>
          <a:p>
            <a:fld id="{185C75F4-265F-42FB-8B44-A562155AB1A1}" type="slidenum">
              <a:rPr lang="lt-LT" smtClean="0"/>
              <a:t>1</a:t>
            </a:fld>
            <a:endParaRPr lang="lt-LT"/>
          </a:p>
        </p:txBody>
      </p:sp>
    </p:spTree>
    <p:extLst>
      <p:ext uri="{BB962C8B-B14F-4D97-AF65-F5344CB8AC3E}">
        <p14:creationId xmlns:p14="http://schemas.microsoft.com/office/powerpoint/2010/main" val="1931855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en-US" dirty="0"/>
              <a:t>Joni</a:t>
            </a:r>
            <a:r>
              <a:rPr lang="lt-LT" dirty="0" err="1"/>
              <a:t>škio</a:t>
            </a:r>
            <a:r>
              <a:rPr lang="lt-LT" dirty="0"/>
              <a:t> miesto meras Vitalijus Gailius, pabrėžia, kad Universalios sporto salės ir baseino kompleksas - </a:t>
            </a:r>
          </a:p>
        </p:txBody>
      </p:sp>
      <p:sp>
        <p:nvSpPr>
          <p:cNvPr id="4" name="Skaidrės numerio vietos rezervavimo ženklas 3"/>
          <p:cNvSpPr>
            <a:spLocks noGrp="1"/>
          </p:cNvSpPr>
          <p:nvPr>
            <p:ph type="sldNum" sz="quarter" idx="5"/>
          </p:nvPr>
        </p:nvSpPr>
        <p:spPr/>
        <p:txBody>
          <a:bodyPr/>
          <a:lstStyle/>
          <a:p>
            <a:fld id="{185C75F4-265F-42FB-8B44-A562155AB1A1}" type="slidenum">
              <a:rPr lang="lt-LT" smtClean="0"/>
              <a:t>2</a:t>
            </a:fld>
            <a:endParaRPr lang="lt-LT"/>
          </a:p>
        </p:txBody>
      </p:sp>
    </p:spTree>
    <p:extLst>
      <p:ext uri="{BB962C8B-B14F-4D97-AF65-F5344CB8AC3E}">
        <p14:creationId xmlns:p14="http://schemas.microsoft.com/office/powerpoint/2010/main" val="3077911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dirty="0"/>
              <a:t>Siekiant tikslingai planuoti investicijas ir gyventojų poreikių tenkinimą, 2021 m. balandžio mėnesį vykdyta gyventojų apklausa parodė</a:t>
            </a:r>
          </a:p>
        </p:txBody>
      </p:sp>
      <p:sp>
        <p:nvSpPr>
          <p:cNvPr id="4" name="Skaidrės numerio vietos rezervavimo ženklas 3"/>
          <p:cNvSpPr>
            <a:spLocks noGrp="1"/>
          </p:cNvSpPr>
          <p:nvPr>
            <p:ph type="sldNum" sz="quarter" idx="5"/>
          </p:nvPr>
        </p:nvSpPr>
        <p:spPr/>
        <p:txBody>
          <a:bodyPr/>
          <a:lstStyle/>
          <a:p>
            <a:fld id="{185C75F4-265F-42FB-8B44-A562155AB1A1}" type="slidenum">
              <a:rPr lang="lt-LT" smtClean="0"/>
              <a:t>3</a:t>
            </a:fld>
            <a:endParaRPr lang="lt-LT"/>
          </a:p>
        </p:txBody>
      </p:sp>
    </p:spTree>
    <p:extLst>
      <p:ext uri="{BB962C8B-B14F-4D97-AF65-F5344CB8AC3E}">
        <p14:creationId xmlns:p14="http://schemas.microsoft.com/office/powerpoint/2010/main" val="3765903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dirty="0"/>
              <a:t>Joniškio rajone sporto bazių yra tik minimaliems rajono poreikiams tenkinti. Trūksta infrastruktūros sporto </a:t>
            </a:r>
            <a:r>
              <a:rPr lang="lt-LT" dirty="0" err="1"/>
              <a:t>rengiams</a:t>
            </a:r>
            <a:r>
              <a:rPr lang="lt-LT" dirty="0"/>
              <a:t>.</a:t>
            </a:r>
          </a:p>
        </p:txBody>
      </p:sp>
      <p:sp>
        <p:nvSpPr>
          <p:cNvPr id="4" name="Skaidrės numerio vietos rezervavimo ženklas 3"/>
          <p:cNvSpPr>
            <a:spLocks noGrp="1"/>
          </p:cNvSpPr>
          <p:nvPr>
            <p:ph type="sldNum" sz="quarter" idx="5"/>
          </p:nvPr>
        </p:nvSpPr>
        <p:spPr/>
        <p:txBody>
          <a:bodyPr/>
          <a:lstStyle/>
          <a:p>
            <a:fld id="{185C75F4-265F-42FB-8B44-A562155AB1A1}" type="slidenum">
              <a:rPr lang="lt-LT" smtClean="0"/>
              <a:t>4</a:t>
            </a:fld>
            <a:endParaRPr lang="lt-LT"/>
          </a:p>
        </p:txBody>
      </p:sp>
    </p:spTree>
    <p:extLst>
      <p:ext uri="{BB962C8B-B14F-4D97-AF65-F5344CB8AC3E}">
        <p14:creationId xmlns:p14="http://schemas.microsoft.com/office/powerpoint/2010/main" val="1815056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dirty="0"/>
              <a:t>UNIVERSALIOS SPORTO SALĖS IR BASEINO KOMPLEKSO</a:t>
            </a:r>
            <a:br>
              <a:rPr lang="lt-LT" dirty="0"/>
            </a:br>
            <a:r>
              <a:rPr lang="lt-LT" dirty="0"/>
              <a:t>STATYBA IR VIEŠŲJŲ PASLAUGŲ TEIKIMAS projektu </a:t>
            </a:r>
            <a:r>
              <a:rPr lang="lt-LT" dirty="0" err="1"/>
              <a:t>siekama</a:t>
            </a:r>
            <a:r>
              <a:rPr lang="lt-LT" dirty="0"/>
              <a:t>. Įgyvendinant projektą </a:t>
            </a:r>
          </a:p>
        </p:txBody>
      </p:sp>
      <p:sp>
        <p:nvSpPr>
          <p:cNvPr id="4" name="Skaidrės numerio vietos rezervavimo ženklas 3"/>
          <p:cNvSpPr>
            <a:spLocks noGrp="1"/>
          </p:cNvSpPr>
          <p:nvPr>
            <p:ph type="sldNum" sz="quarter" idx="5"/>
          </p:nvPr>
        </p:nvSpPr>
        <p:spPr/>
        <p:txBody>
          <a:bodyPr/>
          <a:lstStyle/>
          <a:p>
            <a:fld id="{185C75F4-265F-42FB-8B44-A562155AB1A1}" type="slidenum">
              <a:rPr lang="lt-LT" smtClean="0"/>
              <a:t>5</a:t>
            </a:fld>
            <a:endParaRPr lang="lt-LT"/>
          </a:p>
        </p:txBody>
      </p:sp>
    </p:spTree>
    <p:extLst>
      <p:ext uri="{BB962C8B-B14F-4D97-AF65-F5344CB8AC3E}">
        <p14:creationId xmlns:p14="http://schemas.microsoft.com/office/powerpoint/2010/main" val="2484559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dirty="0"/>
              <a:t>Universalios sporto salės ir baseino komplekso statybos ir viešųjų paslaugų teikimo projekto vykdytojas Joniškio rajono savivaldybės administracija, projektas įgyvendinamas valdžios ir privataus subjektų partnerystės būdu, planuojama sutarties trukmė 18 metų, iš jų 3 metus vykdomos investicijos. Numatomi </a:t>
            </a:r>
            <a:r>
              <a:rPr lang="lt-LT" dirty="0" err="1"/>
              <a:t>max</a:t>
            </a:r>
            <a:r>
              <a:rPr lang="lt-LT" dirty="0"/>
              <a:t> turtiniai įsipareigojimai </a:t>
            </a:r>
            <a:r>
              <a:rPr lang="lt-LT" dirty="0" err="1"/>
              <a:t>grynaja</a:t>
            </a:r>
            <a:r>
              <a:rPr lang="lt-LT" dirty="0"/>
              <a:t> dabartine verte 10 </a:t>
            </a:r>
            <a:r>
              <a:rPr lang="lt-LT" dirty="0" err="1"/>
              <a:t>mln</a:t>
            </a:r>
            <a:r>
              <a:rPr lang="lt-LT" dirty="0"/>
              <a:t> </a:t>
            </a:r>
            <a:r>
              <a:rPr lang="lt-LT" dirty="0" err="1"/>
              <a:t>sept</a:t>
            </a:r>
            <a:r>
              <a:rPr lang="lt-LT" dirty="0"/>
              <a:t>... </a:t>
            </a:r>
            <a:r>
              <a:rPr lang="lt-LT" dirty="0" err="1"/>
              <a:t>Įgyvendimus</a:t>
            </a:r>
            <a:r>
              <a:rPr lang="lt-LT" dirty="0"/>
              <a:t> šį projektą</a:t>
            </a:r>
          </a:p>
        </p:txBody>
      </p:sp>
      <p:sp>
        <p:nvSpPr>
          <p:cNvPr id="4" name="Skaidrės numerio vietos rezervavimo ženklas 3"/>
          <p:cNvSpPr>
            <a:spLocks noGrp="1"/>
          </p:cNvSpPr>
          <p:nvPr>
            <p:ph type="sldNum" sz="quarter" idx="5"/>
          </p:nvPr>
        </p:nvSpPr>
        <p:spPr/>
        <p:txBody>
          <a:bodyPr/>
          <a:lstStyle/>
          <a:p>
            <a:fld id="{185C75F4-265F-42FB-8B44-A562155AB1A1}" type="slidenum">
              <a:rPr lang="lt-LT" smtClean="0"/>
              <a:t>6</a:t>
            </a:fld>
            <a:endParaRPr lang="lt-LT"/>
          </a:p>
        </p:txBody>
      </p:sp>
    </p:spTree>
    <p:extLst>
      <p:ext uri="{BB962C8B-B14F-4D97-AF65-F5344CB8AC3E}">
        <p14:creationId xmlns:p14="http://schemas.microsoft.com/office/powerpoint/2010/main" val="817935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6518B11-CE75-40D7-B98A-D325507BB77E}"/>
              </a:ext>
            </a:extLst>
          </p:cNvPr>
          <p:cNvSpPr>
            <a:spLocks noGrp="1"/>
          </p:cNvSpPr>
          <p:nvPr>
            <p:ph type="ctrTitle"/>
          </p:nvPr>
        </p:nvSpPr>
        <p:spPr>
          <a:xfrm>
            <a:off x="1524000" y="1122363"/>
            <a:ext cx="9144000" cy="2387600"/>
          </a:xfrm>
        </p:spPr>
        <p:txBody>
          <a:bodyPr anchor="b"/>
          <a:lstStyle>
            <a:lvl1pPr algn="ctr">
              <a:defRPr sz="6000"/>
            </a:lvl1pPr>
          </a:lstStyle>
          <a:p>
            <a:r>
              <a:rPr lang="lt-LT"/>
              <a:t>Spustelėję redaguokite stilių</a:t>
            </a:r>
          </a:p>
        </p:txBody>
      </p:sp>
      <p:sp>
        <p:nvSpPr>
          <p:cNvPr id="3" name="Antrinis pavadinimas 2">
            <a:extLst>
              <a:ext uri="{FF2B5EF4-FFF2-40B4-BE49-F238E27FC236}">
                <a16:creationId xmlns:a16="http://schemas.microsoft.com/office/drawing/2014/main" id="{AEFF8199-DE37-4248-AE0F-C24288987E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p>
        </p:txBody>
      </p:sp>
      <p:sp>
        <p:nvSpPr>
          <p:cNvPr id="4" name="Datos vietos rezervavimo ženklas 3">
            <a:extLst>
              <a:ext uri="{FF2B5EF4-FFF2-40B4-BE49-F238E27FC236}">
                <a16:creationId xmlns:a16="http://schemas.microsoft.com/office/drawing/2014/main" id="{B5CCA1F5-CABB-4281-94A7-E1D1300AEB5F}"/>
              </a:ext>
            </a:extLst>
          </p:cNvPr>
          <p:cNvSpPr>
            <a:spLocks noGrp="1"/>
          </p:cNvSpPr>
          <p:nvPr>
            <p:ph type="dt" sz="half" idx="10"/>
          </p:nvPr>
        </p:nvSpPr>
        <p:spPr/>
        <p:txBody>
          <a:bodyPr/>
          <a:lstStyle/>
          <a:p>
            <a:fld id="{8D80F0BF-913E-461E-8158-F19EBAD05DC5}" type="datetime1">
              <a:rPr lang="lt-LT" smtClean="0"/>
              <a:t>2022-05-27</a:t>
            </a:fld>
            <a:endParaRPr lang="lt-LT"/>
          </a:p>
        </p:txBody>
      </p:sp>
      <p:sp>
        <p:nvSpPr>
          <p:cNvPr id="5" name="Poraštės vietos rezervavimo ženklas 4">
            <a:extLst>
              <a:ext uri="{FF2B5EF4-FFF2-40B4-BE49-F238E27FC236}">
                <a16:creationId xmlns:a16="http://schemas.microsoft.com/office/drawing/2014/main" id="{9028DC12-9FCF-4670-A777-5DA4DDC3F5C7}"/>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6CA96739-239C-4EE4-BBAB-AA6DFAC1C1B8}"/>
              </a:ext>
            </a:extLst>
          </p:cNvPr>
          <p:cNvSpPr>
            <a:spLocks noGrp="1"/>
          </p:cNvSpPr>
          <p:nvPr>
            <p:ph type="sldNum" sz="quarter" idx="12"/>
          </p:nvPr>
        </p:nvSpPr>
        <p:spPr/>
        <p:txBody>
          <a:bodyPr/>
          <a:lstStyle/>
          <a:p>
            <a:fld id="{3FA5F662-D19E-4971-960B-B8DADF9BA7F5}" type="slidenum">
              <a:rPr lang="lt-LT" smtClean="0"/>
              <a:t>‹#›</a:t>
            </a:fld>
            <a:endParaRPr lang="lt-LT"/>
          </a:p>
        </p:txBody>
      </p:sp>
    </p:spTree>
    <p:extLst>
      <p:ext uri="{BB962C8B-B14F-4D97-AF65-F5344CB8AC3E}">
        <p14:creationId xmlns:p14="http://schemas.microsoft.com/office/powerpoint/2010/main" val="4219188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A6C186E-60E3-46F3-A9A6-CCC4E0A41B4C}"/>
              </a:ext>
            </a:extLst>
          </p:cNvPr>
          <p:cNvSpPr>
            <a:spLocks noGrp="1"/>
          </p:cNvSpPr>
          <p:nvPr>
            <p:ph type="title"/>
          </p:nvPr>
        </p:nvSpPr>
        <p:spPr/>
        <p:txBody>
          <a:bodyPr/>
          <a:lstStyle/>
          <a:p>
            <a:r>
              <a:rPr lang="lt-LT"/>
              <a:t>Spustelėję redaguokite stilių</a:t>
            </a:r>
          </a:p>
        </p:txBody>
      </p:sp>
      <p:sp>
        <p:nvSpPr>
          <p:cNvPr id="3" name="Vertikalaus teksto vietos rezervavimo ženklas 2">
            <a:extLst>
              <a:ext uri="{FF2B5EF4-FFF2-40B4-BE49-F238E27FC236}">
                <a16:creationId xmlns:a16="http://schemas.microsoft.com/office/drawing/2014/main" id="{EA18A6C1-161F-4252-A57C-FAC6576DB3A7}"/>
              </a:ext>
            </a:extLst>
          </p:cNvPr>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7B771273-209B-4D00-BDB1-F257BAFF2645}"/>
              </a:ext>
            </a:extLst>
          </p:cNvPr>
          <p:cNvSpPr>
            <a:spLocks noGrp="1"/>
          </p:cNvSpPr>
          <p:nvPr>
            <p:ph type="dt" sz="half" idx="10"/>
          </p:nvPr>
        </p:nvSpPr>
        <p:spPr/>
        <p:txBody>
          <a:bodyPr/>
          <a:lstStyle/>
          <a:p>
            <a:fld id="{06F74E8D-DF97-4CF4-9A88-6D1FE18C6B79}" type="datetime1">
              <a:rPr lang="lt-LT" smtClean="0"/>
              <a:t>2022-05-27</a:t>
            </a:fld>
            <a:endParaRPr lang="lt-LT"/>
          </a:p>
        </p:txBody>
      </p:sp>
      <p:sp>
        <p:nvSpPr>
          <p:cNvPr id="5" name="Poraštės vietos rezervavimo ženklas 4">
            <a:extLst>
              <a:ext uri="{FF2B5EF4-FFF2-40B4-BE49-F238E27FC236}">
                <a16:creationId xmlns:a16="http://schemas.microsoft.com/office/drawing/2014/main" id="{682153B7-B244-40C2-9757-73A7D603924C}"/>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5BC0629A-BF97-4E9D-BE09-D142D86F1C43}"/>
              </a:ext>
            </a:extLst>
          </p:cNvPr>
          <p:cNvSpPr>
            <a:spLocks noGrp="1"/>
          </p:cNvSpPr>
          <p:nvPr>
            <p:ph type="sldNum" sz="quarter" idx="12"/>
          </p:nvPr>
        </p:nvSpPr>
        <p:spPr/>
        <p:txBody>
          <a:bodyPr/>
          <a:lstStyle/>
          <a:p>
            <a:fld id="{3FA5F662-D19E-4971-960B-B8DADF9BA7F5}" type="slidenum">
              <a:rPr lang="lt-LT" smtClean="0"/>
              <a:t>‹#›</a:t>
            </a:fld>
            <a:endParaRPr lang="lt-LT"/>
          </a:p>
        </p:txBody>
      </p:sp>
    </p:spTree>
    <p:extLst>
      <p:ext uri="{BB962C8B-B14F-4D97-AF65-F5344CB8AC3E}">
        <p14:creationId xmlns:p14="http://schemas.microsoft.com/office/powerpoint/2010/main" val="3615027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a:extLst>
              <a:ext uri="{FF2B5EF4-FFF2-40B4-BE49-F238E27FC236}">
                <a16:creationId xmlns:a16="http://schemas.microsoft.com/office/drawing/2014/main" id="{8EBA11B3-64E6-415F-B616-AFE95A3501CB}"/>
              </a:ext>
            </a:extLst>
          </p:cNvPr>
          <p:cNvSpPr>
            <a:spLocks noGrp="1"/>
          </p:cNvSpPr>
          <p:nvPr>
            <p:ph type="title" orient="vert"/>
          </p:nvPr>
        </p:nvSpPr>
        <p:spPr>
          <a:xfrm>
            <a:off x="8724900" y="365125"/>
            <a:ext cx="2628900" cy="5811838"/>
          </a:xfrm>
        </p:spPr>
        <p:txBody>
          <a:bodyPr vert="eaVert"/>
          <a:lstStyle/>
          <a:p>
            <a:r>
              <a:rPr lang="lt-LT"/>
              <a:t>Spustelėję redaguokite stilių</a:t>
            </a:r>
          </a:p>
        </p:txBody>
      </p:sp>
      <p:sp>
        <p:nvSpPr>
          <p:cNvPr id="3" name="Vertikalaus teksto vietos rezervavimo ženklas 2">
            <a:extLst>
              <a:ext uri="{FF2B5EF4-FFF2-40B4-BE49-F238E27FC236}">
                <a16:creationId xmlns:a16="http://schemas.microsoft.com/office/drawing/2014/main" id="{E65426C0-6012-44AD-8C61-F0B38FA49CD1}"/>
              </a:ext>
            </a:extLst>
          </p:cNvPr>
          <p:cNvSpPr>
            <a:spLocks noGrp="1"/>
          </p:cNvSpPr>
          <p:nvPr>
            <p:ph type="body" orient="vert" idx="1"/>
          </p:nvPr>
        </p:nvSpPr>
        <p:spPr>
          <a:xfrm>
            <a:off x="838200" y="365125"/>
            <a:ext cx="7734300" cy="5811838"/>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D5A634D8-8F48-4D1B-A918-E865F5E5F7EF}"/>
              </a:ext>
            </a:extLst>
          </p:cNvPr>
          <p:cNvSpPr>
            <a:spLocks noGrp="1"/>
          </p:cNvSpPr>
          <p:nvPr>
            <p:ph type="dt" sz="half" idx="10"/>
          </p:nvPr>
        </p:nvSpPr>
        <p:spPr/>
        <p:txBody>
          <a:bodyPr/>
          <a:lstStyle/>
          <a:p>
            <a:fld id="{4032A38C-E71A-40C8-8B90-6752E5AE2639}" type="datetime1">
              <a:rPr lang="lt-LT" smtClean="0"/>
              <a:t>2022-05-27</a:t>
            </a:fld>
            <a:endParaRPr lang="lt-LT"/>
          </a:p>
        </p:txBody>
      </p:sp>
      <p:sp>
        <p:nvSpPr>
          <p:cNvPr id="5" name="Poraštės vietos rezervavimo ženklas 4">
            <a:extLst>
              <a:ext uri="{FF2B5EF4-FFF2-40B4-BE49-F238E27FC236}">
                <a16:creationId xmlns:a16="http://schemas.microsoft.com/office/drawing/2014/main" id="{69770B12-763D-4526-AC19-6415C29429F7}"/>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2B8A1997-43FA-4CAB-8F83-82A796D4CB85}"/>
              </a:ext>
            </a:extLst>
          </p:cNvPr>
          <p:cNvSpPr>
            <a:spLocks noGrp="1"/>
          </p:cNvSpPr>
          <p:nvPr>
            <p:ph type="sldNum" sz="quarter" idx="12"/>
          </p:nvPr>
        </p:nvSpPr>
        <p:spPr/>
        <p:txBody>
          <a:bodyPr/>
          <a:lstStyle/>
          <a:p>
            <a:fld id="{3FA5F662-D19E-4971-960B-B8DADF9BA7F5}" type="slidenum">
              <a:rPr lang="lt-LT" smtClean="0"/>
              <a:t>‹#›</a:t>
            </a:fld>
            <a:endParaRPr lang="lt-LT"/>
          </a:p>
        </p:txBody>
      </p:sp>
    </p:spTree>
    <p:extLst>
      <p:ext uri="{BB962C8B-B14F-4D97-AF65-F5344CB8AC3E}">
        <p14:creationId xmlns:p14="http://schemas.microsoft.com/office/powerpoint/2010/main" val="3246563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C63A9CE-9055-4C6B-BE1F-6AC31A0514BA}"/>
              </a:ext>
            </a:extLst>
          </p:cNvPr>
          <p:cNvSpPr>
            <a:spLocks noGrp="1"/>
          </p:cNvSpPr>
          <p:nvPr>
            <p:ph type="title"/>
          </p:nvPr>
        </p:nvSpPr>
        <p:spPr/>
        <p:txBody>
          <a:bodyPr/>
          <a:lstStyle/>
          <a:p>
            <a:r>
              <a:rPr lang="lt-LT"/>
              <a:t>Spustelėję redaguokite stilių</a:t>
            </a:r>
          </a:p>
        </p:txBody>
      </p:sp>
      <p:sp>
        <p:nvSpPr>
          <p:cNvPr id="3" name="Turinio vietos rezervavimo ženklas 2">
            <a:extLst>
              <a:ext uri="{FF2B5EF4-FFF2-40B4-BE49-F238E27FC236}">
                <a16:creationId xmlns:a16="http://schemas.microsoft.com/office/drawing/2014/main" id="{4CE0B110-4F23-4F90-9E38-BEF5D0F7A92D}"/>
              </a:ext>
            </a:extLst>
          </p:cNvPr>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72D23E74-0875-42B5-A3E1-5D0E379539C3}"/>
              </a:ext>
            </a:extLst>
          </p:cNvPr>
          <p:cNvSpPr>
            <a:spLocks noGrp="1"/>
          </p:cNvSpPr>
          <p:nvPr>
            <p:ph type="dt" sz="half" idx="10"/>
          </p:nvPr>
        </p:nvSpPr>
        <p:spPr/>
        <p:txBody>
          <a:bodyPr/>
          <a:lstStyle/>
          <a:p>
            <a:fld id="{7DF1CC2D-2AC1-4286-AFF3-50475AEB5226}" type="datetime1">
              <a:rPr lang="lt-LT" smtClean="0"/>
              <a:t>2022-05-27</a:t>
            </a:fld>
            <a:endParaRPr lang="lt-LT"/>
          </a:p>
        </p:txBody>
      </p:sp>
      <p:sp>
        <p:nvSpPr>
          <p:cNvPr id="5" name="Poraštės vietos rezervavimo ženklas 4">
            <a:extLst>
              <a:ext uri="{FF2B5EF4-FFF2-40B4-BE49-F238E27FC236}">
                <a16:creationId xmlns:a16="http://schemas.microsoft.com/office/drawing/2014/main" id="{40F76AED-67C2-4884-ADDE-858BFDB24A86}"/>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9CC60475-664D-424D-B123-D6590470D24D}"/>
              </a:ext>
            </a:extLst>
          </p:cNvPr>
          <p:cNvSpPr>
            <a:spLocks noGrp="1"/>
          </p:cNvSpPr>
          <p:nvPr>
            <p:ph type="sldNum" sz="quarter" idx="12"/>
          </p:nvPr>
        </p:nvSpPr>
        <p:spPr/>
        <p:txBody>
          <a:bodyPr/>
          <a:lstStyle/>
          <a:p>
            <a:fld id="{3FA5F662-D19E-4971-960B-B8DADF9BA7F5}" type="slidenum">
              <a:rPr lang="lt-LT" smtClean="0"/>
              <a:t>‹#›</a:t>
            </a:fld>
            <a:endParaRPr lang="lt-LT"/>
          </a:p>
        </p:txBody>
      </p:sp>
    </p:spTree>
    <p:extLst>
      <p:ext uri="{BB962C8B-B14F-4D97-AF65-F5344CB8AC3E}">
        <p14:creationId xmlns:p14="http://schemas.microsoft.com/office/powerpoint/2010/main" val="1949036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F4055C4-7406-43A8-9657-E1C749A5C9B6}"/>
              </a:ext>
            </a:extLst>
          </p:cNvPr>
          <p:cNvSpPr>
            <a:spLocks noGrp="1"/>
          </p:cNvSpPr>
          <p:nvPr>
            <p:ph type="title"/>
          </p:nvPr>
        </p:nvSpPr>
        <p:spPr>
          <a:xfrm>
            <a:off x="831850" y="1709738"/>
            <a:ext cx="10515600" cy="2852737"/>
          </a:xfrm>
        </p:spPr>
        <p:txBody>
          <a:bodyPr anchor="b"/>
          <a:lstStyle>
            <a:lvl1pPr>
              <a:defRPr sz="6000"/>
            </a:lvl1pPr>
          </a:lstStyle>
          <a:p>
            <a:r>
              <a:rPr lang="lt-LT"/>
              <a:t>Spustelėję redaguokite stilių</a:t>
            </a:r>
          </a:p>
        </p:txBody>
      </p:sp>
      <p:sp>
        <p:nvSpPr>
          <p:cNvPr id="3" name="Teksto vietos rezervavimo ženklas 2">
            <a:extLst>
              <a:ext uri="{FF2B5EF4-FFF2-40B4-BE49-F238E27FC236}">
                <a16:creationId xmlns:a16="http://schemas.microsoft.com/office/drawing/2014/main" id="{084C7E9E-0861-45A6-9259-AEE229F4FF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Spustelėkite, kad galėtumėte redaguoti šablono teksto stilius</a:t>
            </a:r>
          </a:p>
        </p:txBody>
      </p:sp>
      <p:sp>
        <p:nvSpPr>
          <p:cNvPr id="4" name="Datos vietos rezervavimo ženklas 3">
            <a:extLst>
              <a:ext uri="{FF2B5EF4-FFF2-40B4-BE49-F238E27FC236}">
                <a16:creationId xmlns:a16="http://schemas.microsoft.com/office/drawing/2014/main" id="{1CD61B9A-159C-4B56-804C-3C04373C0093}"/>
              </a:ext>
            </a:extLst>
          </p:cNvPr>
          <p:cNvSpPr>
            <a:spLocks noGrp="1"/>
          </p:cNvSpPr>
          <p:nvPr>
            <p:ph type="dt" sz="half" idx="10"/>
          </p:nvPr>
        </p:nvSpPr>
        <p:spPr/>
        <p:txBody>
          <a:bodyPr/>
          <a:lstStyle/>
          <a:p>
            <a:fld id="{25F14621-4D0C-4DDD-80D3-5E4046301357}" type="datetime1">
              <a:rPr lang="lt-LT" smtClean="0"/>
              <a:t>2022-05-27</a:t>
            </a:fld>
            <a:endParaRPr lang="lt-LT"/>
          </a:p>
        </p:txBody>
      </p:sp>
      <p:sp>
        <p:nvSpPr>
          <p:cNvPr id="5" name="Poraštės vietos rezervavimo ženklas 4">
            <a:extLst>
              <a:ext uri="{FF2B5EF4-FFF2-40B4-BE49-F238E27FC236}">
                <a16:creationId xmlns:a16="http://schemas.microsoft.com/office/drawing/2014/main" id="{DF4BFCE7-C84D-49CE-8D83-85AEA48C685A}"/>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8F1D39D6-E825-4098-9426-C84A8472525E}"/>
              </a:ext>
            </a:extLst>
          </p:cNvPr>
          <p:cNvSpPr>
            <a:spLocks noGrp="1"/>
          </p:cNvSpPr>
          <p:nvPr>
            <p:ph type="sldNum" sz="quarter" idx="12"/>
          </p:nvPr>
        </p:nvSpPr>
        <p:spPr/>
        <p:txBody>
          <a:bodyPr/>
          <a:lstStyle/>
          <a:p>
            <a:fld id="{3FA5F662-D19E-4971-960B-B8DADF9BA7F5}" type="slidenum">
              <a:rPr lang="lt-LT" smtClean="0"/>
              <a:t>‹#›</a:t>
            </a:fld>
            <a:endParaRPr lang="lt-LT"/>
          </a:p>
        </p:txBody>
      </p:sp>
    </p:spTree>
    <p:extLst>
      <p:ext uri="{BB962C8B-B14F-4D97-AF65-F5344CB8AC3E}">
        <p14:creationId xmlns:p14="http://schemas.microsoft.com/office/powerpoint/2010/main" val="4123205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1A3D0455-7E9D-433C-B036-036268851DA0}"/>
              </a:ext>
            </a:extLst>
          </p:cNvPr>
          <p:cNvSpPr>
            <a:spLocks noGrp="1"/>
          </p:cNvSpPr>
          <p:nvPr>
            <p:ph type="title"/>
          </p:nvPr>
        </p:nvSpPr>
        <p:spPr/>
        <p:txBody>
          <a:bodyPr/>
          <a:lstStyle/>
          <a:p>
            <a:r>
              <a:rPr lang="lt-LT"/>
              <a:t>Spustelėję redaguokite stilių</a:t>
            </a:r>
          </a:p>
        </p:txBody>
      </p:sp>
      <p:sp>
        <p:nvSpPr>
          <p:cNvPr id="3" name="Turinio vietos rezervavimo ženklas 2">
            <a:extLst>
              <a:ext uri="{FF2B5EF4-FFF2-40B4-BE49-F238E27FC236}">
                <a16:creationId xmlns:a16="http://schemas.microsoft.com/office/drawing/2014/main" id="{BDD8B790-CA2E-41B9-9D48-C3679DD28528}"/>
              </a:ext>
            </a:extLst>
          </p:cNvPr>
          <p:cNvSpPr>
            <a:spLocks noGrp="1"/>
          </p:cNvSpPr>
          <p:nvPr>
            <p:ph sz="half" idx="1"/>
          </p:nvPr>
        </p:nvSpPr>
        <p:spPr>
          <a:xfrm>
            <a:off x="838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urinio vietos rezervavimo ženklas 3">
            <a:extLst>
              <a:ext uri="{FF2B5EF4-FFF2-40B4-BE49-F238E27FC236}">
                <a16:creationId xmlns:a16="http://schemas.microsoft.com/office/drawing/2014/main" id="{FED5A6A8-226C-4E35-A3FB-A95984078D0A}"/>
              </a:ext>
            </a:extLst>
          </p:cNvPr>
          <p:cNvSpPr>
            <a:spLocks noGrp="1"/>
          </p:cNvSpPr>
          <p:nvPr>
            <p:ph sz="half" idx="2"/>
          </p:nvPr>
        </p:nvSpPr>
        <p:spPr>
          <a:xfrm>
            <a:off x="6172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Datos vietos rezervavimo ženklas 4">
            <a:extLst>
              <a:ext uri="{FF2B5EF4-FFF2-40B4-BE49-F238E27FC236}">
                <a16:creationId xmlns:a16="http://schemas.microsoft.com/office/drawing/2014/main" id="{BFDB85A8-78A7-42CF-9467-D170997377CE}"/>
              </a:ext>
            </a:extLst>
          </p:cNvPr>
          <p:cNvSpPr>
            <a:spLocks noGrp="1"/>
          </p:cNvSpPr>
          <p:nvPr>
            <p:ph type="dt" sz="half" idx="10"/>
          </p:nvPr>
        </p:nvSpPr>
        <p:spPr/>
        <p:txBody>
          <a:bodyPr/>
          <a:lstStyle/>
          <a:p>
            <a:fld id="{02DEF076-3FFE-4CBA-8DA8-489A4A48558F}" type="datetime1">
              <a:rPr lang="lt-LT" smtClean="0"/>
              <a:t>2022-05-27</a:t>
            </a:fld>
            <a:endParaRPr lang="lt-LT"/>
          </a:p>
        </p:txBody>
      </p:sp>
      <p:sp>
        <p:nvSpPr>
          <p:cNvPr id="6" name="Poraštės vietos rezervavimo ženklas 5">
            <a:extLst>
              <a:ext uri="{FF2B5EF4-FFF2-40B4-BE49-F238E27FC236}">
                <a16:creationId xmlns:a16="http://schemas.microsoft.com/office/drawing/2014/main" id="{C3AFAD5F-C949-48F4-82EF-A3CDAB37AA96}"/>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DDCD3826-1FF1-4697-B022-D8E33C22526B}"/>
              </a:ext>
            </a:extLst>
          </p:cNvPr>
          <p:cNvSpPr>
            <a:spLocks noGrp="1"/>
          </p:cNvSpPr>
          <p:nvPr>
            <p:ph type="sldNum" sz="quarter" idx="12"/>
          </p:nvPr>
        </p:nvSpPr>
        <p:spPr/>
        <p:txBody>
          <a:bodyPr/>
          <a:lstStyle/>
          <a:p>
            <a:fld id="{3FA5F662-D19E-4971-960B-B8DADF9BA7F5}" type="slidenum">
              <a:rPr lang="lt-LT" smtClean="0"/>
              <a:t>‹#›</a:t>
            </a:fld>
            <a:endParaRPr lang="lt-LT"/>
          </a:p>
        </p:txBody>
      </p:sp>
    </p:spTree>
    <p:extLst>
      <p:ext uri="{BB962C8B-B14F-4D97-AF65-F5344CB8AC3E}">
        <p14:creationId xmlns:p14="http://schemas.microsoft.com/office/powerpoint/2010/main" val="1163250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C491D3D-62A1-41BE-8A34-2BA0149E9830}"/>
              </a:ext>
            </a:extLst>
          </p:cNvPr>
          <p:cNvSpPr>
            <a:spLocks noGrp="1"/>
          </p:cNvSpPr>
          <p:nvPr>
            <p:ph type="title"/>
          </p:nvPr>
        </p:nvSpPr>
        <p:spPr>
          <a:xfrm>
            <a:off x="839788" y="365125"/>
            <a:ext cx="10515600" cy="1325563"/>
          </a:xfrm>
        </p:spPr>
        <p:txBody>
          <a:bodyPr/>
          <a:lstStyle/>
          <a:p>
            <a:r>
              <a:rPr lang="lt-LT"/>
              <a:t>Spustelėję redaguokite stilių</a:t>
            </a:r>
          </a:p>
        </p:txBody>
      </p:sp>
      <p:sp>
        <p:nvSpPr>
          <p:cNvPr id="3" name="Teksto vietos rezervavimo ženklas 2">
            <a:extLst>
              <a:ext uri="{FF2B5EF4-FFF2-40B4-BE49-F238E27FC236}">
                <a16:creationId xmlns:a16="http://schemas.microsoft.com/office/drawing/2014/main" id="{4761B378-B9E8-4FDB-AC7A-D134AF1C31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Turinio vietos rezervavimo ženklas 3">
            <a:extLst>
              <a:ext uri="{FF2B5EF4-FFF2-40B4-BE49-F238E27FC236}">
                <a16:creationId xmlns:a16="http://schemas.microsoft.com/office/drawing/2014/main" id="{24DDD860-E102-4AC7-9501-7E29C6DADBDF}"/>
              </a:ext>
            </a:extLst>
          </p:cNvPr>
          <p:cNvSpPr>
            <a:spLocks noGrp="1"/>
          </p:cNvSpPr>
          <p:nvPr>
            <p:ph sz="half" idx="2"/>
          </p:nvPr>
        </p:nvSpPr>
        <p:spPr>
          <a:xfrm>
            <a:off x="839788" y="2505075"/>
            <a:ext cx="5157787"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Teksto vietos rezervavimo ženklas 4">
            <a:extLst>
              <a:ext uri="{FF2B5EF4-FFF2-40B4-BE49-F238E27FC236}">
                <a16:creationId xmlns:a16="http://schemas.microsoft.com/office/drawing/2014/main" id="{6B202253-AA00-4EFB-8A5E-D00D0D18E0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Turinio vietos rezervavimo ženklas 5">
            <a:extLst>
              <a:ext uri="{FF2B5EF4-FFF2-40B4-BE49-F238E27FC236}">
                <a16:creationId xmlns:a16="http://schemas.microsoft.com/office/drawing/2014/main" id="{DFE0DAF2-699B-4D69-A1CF-7F6E49EDC6A9}"/>
              </a:ext>
            </a:extLst>
          </p:cNvPr>
          <p:cNvSpPr>
            <a:spLocks noGrp="1"/>
          </p:cNvSpPr>
          <p:nvPr>
            <p:ph sz="quarter" idx="4"/>
          </p:nvPr>
        </p:nvSpPr>
        <p:spPr>
          <a:xfrm>
            <a:off x="6172200" y="2505075"/>
            <a:ext cx="5183188"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7" name="Datos vietos rezervavimo ženklas 6">
            <a:extLst>
              <a:ext uri="{FF2B5EF4-FFF2-40B4-BE49-F238E27FC236}">
                <a16:creationId xmlns:a16="http://schemas.microsoft.com/office/drawing/2014/main" id="{4AEED1C3-ACE1-4B78-9019-1B121AD049D1}"/>
              </a:ext>
            </a:extLst>
          </p:cNvPr>
          <p:cNvSpPr>
            <a:spLocks noGrp="1"/>
          </p:cNvSpPr>
          <p:nvPr>
            <p:ph type="dt" sz="half" idx="10"/>
          </p:nvPr>
        </p:nvSpPr>
        <p:spPr/>
        <p:txBody>
          <a:bodyPr/>
          <a:lstStyle/>
          <a:p>
            <a:fld id="{8EDD8336-A20E-4D44-9267-4376DCD7F233}" type="datetime1">
              <a:rPr lang="lt-LT" smtClean="0"/>
              <a:t>2022-05-27</a:t>
            </a:fld>
            <a:endParaRPr lang="lt-LT"/>
          </a:p>
        </p:txBody>
      </p:sp>
      <p:sp>
        <p:nvSpPr>
          <p:cNvPr id="8" name="Poraštės vietos rezervavimo ženklas 7">
            <a:extLst>
              <a:ext uri="{FF2B5EF4-FFF2-40B4-BE49-F238E27FC236}">
                <a16:creationId xmlns:a16="http://schemas.microsoft.com/office/drawing/2014/main" id="{D5B5A0E7-AA22-4865-AF8C-FABA11B89645}"/>
              </a:ext>
            </a:extLst>
          </p:cNvPr>
          <p:cNvSpPr>
            <a:spLocks noGrp="1"/>
          </p:cNvSpPr>
          <p:nvPr>
            <p:ph type="ftr" sz="quarter" idx="11"/>
          </p:nvPr>
        </p:nvSpPr>
        <p:spPr/>
        <p:txBody>
          <a:bodyPr/>
          <a:lstStyle/>
          <a:p>
            <a:endParaRPr lang="lt-LT"/>
          </a:p>
        </p:txBody>
      </p:sp>
      <p:sp>
        <p:nvSpPr>
          <p:cNvPr id="9" name="Skaidrės numerio vietos rezervavimo ženklas 8">
            <a:extLst>
              <a:ext uri="{FF2B5EF4-FFF2-40B4-BE49-F238E27FC236}">
                <a16:creationId xmlns:a16="http://schemas.microsoft.com/office/drawing/2014/main" id="{C03EE033-8574-4861-AE6E-4CEC8BDDC5DC}"/>
              </a:ext>
            </a:extLst>
          </p:cNvPr>
          <p:cNvSpPr>
            <a:spLocks noGrp="1"/>
          </p:cNvSpPr>
          <p:nvPr>
            <p:ph type="sldNum" sz="quarter" idx="12"/>
          </p:nvPr>
        </p:nvSpPr>
        <p:spPr/>
        <p:txBody>
          <a:bodyPr/>
          <a:lstStyle/>
          <a:p>
            <a:fld id="{3FA5F662-D19E-4971-960B-B8DADF9BA7F5}" type="slidenum">
              <a:rPr lang="lt-LT" smtClean="0"/>
              <a:t>‹#›</a:t>
            </a:fld>
            <a:endParaRPr lang="lt-LT"/>
          </a:p>
        </p:txBody>
      </p:sp>
    </p:spTree>
    <p:extLst>
      <p:ext uri="{BB962C8B-B14F-4D97-AF65-F5344CB8AC3E}">
        <p14:creationId xmlns:p14="http://schemas.microsoft.com/office/powerpoint/2010/main" val="23485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BC52AF5-1238-49CA-AEF5-A68CC9E53C18}"/>
              </a:ext>
            </a:extLst>
          </p:cNvPr>
          <p:cNvSpPr>
            <a:spLocks noGrp="1"/>
          </p:cNvSpPr>
          <p:nvPr>
            <p:ph type="title"/>
          </p:nvPr>
        </p:nvSpPr>
        <p:spPr/>
        <p:txBody>
          <a:bodyPr/>
          <a:lstStyle/>
          <a:p>
            <a:r>
              <a:rPr lang="lt-LT"/>
              <a:t>Spustelėję redaguokite stilių</a:t>
            </a:r>
          </a:p>
        </p:txBody>
      </p:sp>
      <p:sp>
        <p:nvSpPr>
          <p:cNvPr id="3" name="Datos vietos rezervavimo ženklas 2">
            <a:extLst>
              <a:ext uri="{FF2B5EF4-FFF2-40B4-BE49-F238E27FC236}">
                <a16:creationId xmlns:a16="http://schemas.microsoft.com/office/drawing/2014/main" id="{F21608C2-9C7F-4A0D-89A7-06D8E38972CD}"/>
              </a:ext>
            </a:extLst>
          </p:cNvPr>
          <p:cNvSpPr>
            <a:spLocks noGrp="1"/>
          </p:cNvSpPr>
          <p:nvPr>
            <p:ph type="dt" sz="half" idx="10"/>
          </p:nvPr>
        </p:nvSpPr>
        <p:spPr/>
        <p:txBody>
          <a:bodyPr/>
          <a:lstStyle/>
          <a:p>
            <a:fld id="{D0216799-83DF-4E6B-8633-AEA586A0AB98}" type="datetime1">
              <a:rPr lang="lt-LT" smtClean="0"/>
              <a:t>2022-05-27</a:t>
            </a:fld>
            <a:endParaRPr lang="lt-LT"/>
          </a:p>
        </p:txBody>
      </p:sp>
      <p:sp>
        <p:nvSpPr>
          <p:cNvPr id="4" name="Poraštės vietos rezervavimo ženklas 3">
            <a:extLst>
              <a:ext uri="{FF2B5EF4-FFF2-40B4-BE49-F238E27FC236}">
                <a16:creationId xmlns:a16="http://schemas.microsoft.com/office/drawing/2014/main" id="{4DBFEDCF-BC34-4104-BB4C-0A37841D3B3A}"/>
              </a:ext>
            </a:extLst>
          </p:cNvPr>
          <p:cNvSpPr>
            <a:spLocks noGrp="1"/>
          </p:cNvSpPr>
          <p:nvPr>
            <p:ph type="ftr" sz="quarter" idx="11"/>
          </p:nvPr>
        </p:nvSpPr>
        <p:spPr/>
        <p:txBody>
          <a:bodyPr/>
          <a:lstStyle/>
          <a:p>
            <a:endParaRPr lang="lt-LT"/>
          </a:p>
        </p:txBody>
      </p:sp>
      <p:sp>
        <p:nvSpPr>
          <p:cNvPr id="5" name="Skaidrės numerio vietos rezervavimo ženklas 4">
            <a:extLst>
              <a:ext uri="{FF2B5EF4-FFF2-40B4-BE49-F238E27FC236}">
                <a16:creationId xmlns:a16="http://schemas.microsoft.com/office/drawing/2014/main" id="{182DB2BE-4CF0-4A1E-9AD4-9AF795A7A205}"/>
              </a:ext>
            </a:extLst>
          </p:cNvPr>
          <p:cNvSpPr>
            <a:spLocks noGrp="1"/>
          </p:cNvSpPr>
          <p:nvPr>
            <p:ph type="sldNum" sz="quarter" idx="12"/>
          </p:nvPr>
        </p:nvSpPr>
        <p:spPr/>
        <p:txBody>
          <a:bodyPr/>
          <a:lstStyle/>
          <a:p>
            <a:fld id="{3FA5F662-D19E-4971-960B-B8DADF9BA7F5}" type="slidenum">
              <a:rPr lang="lt-LT" smtClean="0"/>
              <a:t>‹#›</a:t>
            </a:fld>
            <a:endParaRPr lang="lt-LT"/>
          </a:p>
        </p:txBody>
      </p:sp>
    </p:spTree>
    <p:extLst>
      <p:ext uri="{BB962C8B-B14F-4D97-AF65-F5344CB8AC3E}">
        <p14:creationId xmlns:p14="http://schemas.microsoft.com/office/powerpoint/2010/main" val="19931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a:extLst>
              <a:ext uri="{FF2B5EF4-FFF2-40B4-BE49-F238E27FC236}">
                <a16:creationId xmlns:a16="http://schemas.microsoft.com/office/drawing/2014/main" id="{260F8EB9-F68A-4685-AF47-3E5E9C0F3D70}"/>
              </a:ext>
            </a:extLst>
          </p:cNvPr>
          <p:cNvSpPr>
            <a:spLocks noGrp="1"/>
          </p:cNvSpPr>
          <p:nvPr>
            <p:ph type="dt" sz="half" idx="10"/>
          </p:nvPr>
        </p:nvSpPr>
        <p:spPr/>
        <p:txBody>
          <a:bodyPr/>
          <a:lstStyle/>
          <a:p>
            <a:fld id="{8C381CA5-FED7-4EC9-90D1-FA51817DA74C}" type="datetime1">
              <a:rPr lang="lt-LT" smtClean="0"/>
              <a:t>2022-05-27</a:t>
            </a:fld>
            <a:endParaRPr lang="lt-LT"/>
          </a:p>
        </p:txBody>
      </p:sp>
      <p:sp>
        <p:nvSpPr>
          <p:cNvPr id="3" name="Poraštės vietos rezervavimo ženklas 2">
            <a:extLst>
              <a:ext uri="{FF2B5EF4-FFF2-40B4-BE49-F238E27FC236}">
                <a16:creationId xmlns:a16="http://schemas.microsoft.com/office/drawing/2014/main" id="{B554D749-0A16-458A-8227-ABF847C1B340}"/>
              </a:ext>
            </a:extLst>
          </p:cNvPr>
          <p:cNvSpPr>
            <a:spLocks noGrp="1"/>
          </p:cNvSpPr>
          <p:nvPr>
            <p:ph type="ftr" sz="quarter" idx="11"/>
          </p:nvPr>
        </p:nvSpPr>
        <p:spPr/>
        <p:txBody>
          <a:bodyPr/>
          <a:lstStyle/>
          <a:p>
            <a:endParaRPr lang="lt-LT"/>
          </a:p>
        </p:txBody>
      </p:sp>
      <p:sp>
        <p:nvSpPr>
          <p:cNvPr id="4" name="Skaidrės numerio vietos rezervavimo ženklas 3">
            <a:extLst>
              <a:ext uri="{FF2B5EF4-FFF2-40B4-BE49-F238E27FC236}">
                <a16:creationId xmlns:a16="http://schemas.microsoft.com/office/drawing/2014/main" id="{1AB15D9E-DAC6-4C05-8652-6779F9154B51}"/>
              </a:ext>
            </a:extLst>
          </p:cNvPr>
          <p:cNvSpPr>
            <a:spLocks noGrp="1"/>
          </p:cNvSpPr>
          <p:nvPr>
            <p:ph type="sldNum" sz="quarter" idx="12"/>
          </p:nvPr>
        </p:nvSpPr>
        <p:spPr/>
        <p:txBody>
          <a:bodyPr/>
          <a:lstStyle/>
          <a:p>
            <a:fld id="{3FA5F662-D19E-4971-960B-B8DADF9BA7F5}" type="slidenum">
              <a:rPr lang="lt-LT" smtClean="0"/>
              <a:t>‹#›</a:t>
            </a:fld>
            <a:endParaRPr lang="lt-LT"/>
          </a:p>
        </p:txBody>
      </p:sp>
    </p:spTree>
    <p:extLst>
      <p:ext uri="{BB962C8B-B14F-4D97-AF65-F5344CB8AC3E}">
        <p14:creationId xmlns:p14="http://schemas.microsoft.com/office/powerpoint/2010/main" val="3120082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A8131D-3F7A-4010-97DB-1830ED2231B0}"/>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p>
        </p:txBody>
      </p:sp>
      <p:sp>
        <p:nvSpPr>
          <p:cNvPr id="3" name="Turinio vietos rezervavimo ženklas 2">
            <a:extLst>
              <a:ext uri="{FF2B5EF4-FFF2-40B4-BE49-F238E27FC236}">
                <a16:creationId xmlns:a16="http://schemas.microsoft.com/office/drawing/2014/main" id="{091C9868-6D49-4F23-AE83-FDEB58078F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eksto vietos rezervavimo ženklas 3">
            <a:extLst>
              <a:ext uri="{FF2B5EF4-FFF2-40B4-BE49-F238E27FC236}">
                <a16:creationId xmlns:a16="http://schemas.microsoft.com/office/drawing/2014/main" id="{039838FA-BC88-47D4-9010-7B6E7D5A54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os vietos rezervavimo ženklas 4">
            <a:extLst>
              <a:ext uri="{FF2B5EF4-FFF2-40B4-BE49-F238E27FC236}">
                <a16:creationId xmlns:a16="http://schemas.microsoft.com/office/drawing/2014/main" id="{A8ABE454-A44C-4A1B-87D9-20954EE9D880}"/>
              </a:ext>
            </a:extLst>
          </p:cNvPr>
          <p:cNvSpPr>
            <a:spLocks noGrp="1"/>
          </p:cNvSpPr>
          <p:nvPr>
            <p:ph type="dt" sz="half" idx="10"/>
          </p:nvPr>
        </p:nvSpPr>
        <p:spPr/>
        <p:txBody>
          <a:bodyPr/>
          <a:lstStyle/>
          <a:p>
            <a:fld id="{2AC5F375-B991-4739-A487-E33ABB9C4A15}" type="datetime1">
              <a:rPr lang="lt-LT" smtClean="0"/>
              <a:t>2022-05-27</a:t>
            </a:fld>
            <a:endParaRPr lang="lt-LT"/>
          </a:p>
        </p:txBody>
      </p:sp>
      <p:sp>
        <p:nvSpPr>
          <p:cNvPr id="6" name="Poraštės vietos rezervavimo ženklas 5">
            <a:extLst>
              <a:ext uri="{FF2B5EF4-FFF2-40B4-BE49-F238E27FC236}">
                <a16:creationId xmlns:a16="http://schemas.microsoft.com/office/drawing/2014/main" id="{F7D98D5B-4095-4693-BA71-0CFB08875242}"/>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48B7E093-0BF3-496D-9215-A6FDDE184FB2}"/>
              </a:ext>
            </a:extLst>
          </p:cNvPr>
          <p:cNvSpPr>
            <a:spLocks noGrp="1"/>
          </p:cNvSpPr>
          <p:nvPr>
            <p:ph type="sldNum" sz="quarter" idx="12"/>
          </p:nvPr>
        </p:nvSpPr>
        <p:spPr/>
        <p:txBody>
          <a:bodyPr/>
          <a:lstStyle/>
          <a:p>
            <a:fld id="{3FA5F662-D19E-4971-960B-B8DADF9BA7F5}" type="slidenum">
              <a:rPr lang="lt-LT" smtClean="0"/>
              <a:t>‹#›</a:t>
            </a:fld>
            <a:endParaRPr lang="lt-LT"/>
          </a:p>
        </p:txBody>
      </p:sp>
    </p:spTree>
    <p:extLst>
      <p:ext uri="{BB962C8B-B14F-4D97-AF65-F5344CB8AC3E}">
        <p14:creationId xmlns:p14="http://schemas.microsoft.com/office/powerpoint/2010/main" val="2373731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603F9C2-7208-41BE-86F7-3EFFAB007FAC}"/>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p>
        </p:txBody>
      </p:sp>
      <p:sp>
        <p:nvSpPr>
          <p:cNvPr id="3" name="Paveikslėlio vietos rezervavimo ženklas 2">
            <a:extLst>
              <a:ext uri="{FF2B5EF4-FFF2-40B4-BE49-F238E27FC236}">
                <a16:creationId xmlns:a16="http://schemas.microsoft.com/office/drawing/2014/main" id="{4573958C-1630-4D29-9D71-32A2BCC912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a:extLst>
              <a:ext uri="{FF2B5EF4-FFF2-40B4-BE49-F238E27FC236}">
                <a16:creationId xmlns:a16="http://schemas.microsoft.com/office/drawing/2014/main" id="{7B674ACE-EA75-437B-B082-6095E6DA83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os vietos rezervavimo ženklas 4">
            <a:extLst>
              <a:ext uri="{FF2B5EF4-FFF2-40B4-BE49-F238E27FC236}">
                <a16:creationId xmlns:a16="http://schemas.microsoft.com/office/drawing/2014/main" id="{5539C325-2176-4951-92C9-F840FB23770E}"/>
              </a:ext>
            </a:extLst>
          </p:cNvPr>
          <p:cNvSpPr>
            <a:spLocks noGrp="1"/>
          </p:cNvSpPr>
          <p:nvPr>
            <p:ph type="dt" sz="half" idx="10"/>
          </p:nvPr>
        </p:nvSpPr>
        <p:spPr/>
        <p:txBody>
          <a:bodyPr/>
          <a:lstStyle/>
          <a:p>
            <a:fld id="{E37ADC61-12DD-4178-8EE0-6DCDA0F35F50}" type="datetime1">
              <a:rPr lang="lt-LT" smtClean="0"/>
              <a:t>2022-05-27</a:t>
            </a:fld>
            <a:endParaRPr lang="lt-LT"/>
          </a:p>
        </p:txBody>
      </p:sp>
      <p:sp>
        <p:nvSpPr>
          <p:cNvPr id="6" name="Poraštės vietos rezervavimo ženklas 5">
            <a:extLst>
              <a:ext uri="{FF2B5EF4-FFF2-40B4-BE49-F238E27FC236}">
                <a16:creationId xmlns:a16="http://schemas.microsoft.com/office/drawing/2014/main" id="{5AA984C9-77A1-4DFD-A9DB-8E007017AF33}"/>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32AE5259-3AAE-4FF6-8A5B-379F3246CA0E}"/>
              </a:ext>
            </a:extLst>
          </p:cNvPr>
          <p:cNvSpPr>
            <a:spLocks noGrp="1"/>
          </p:cNvSpPr>
          <p:nvPr>
            <p:ph type="sldNum" sz="quarter" idx="12"/>
          </p:nvPr>
        </p:nvSpPr>
        <p:spPr/>
        <p:txBody>
          <a:bodyPr/>
          <a:lstStyle/>
          <a:p>
            <a:fld id="{3FA5F662-D19E-4971-960B-B8DADF9BA7F5}" type="slidenum">
              <a:rPr lang="lt-LT" smtClean="0"/>
              <a:t>‹#›</a:t>
            </a:fld>
            <a:endParaRPr lang="lt-LT"/>
          </a:p>
        </p:txBody>
      </p:sp>
    </p:spTree>
    <p:extLst>
      <p:ext uri="{BB962C8B-B14F-4D97-AF65-F5344CB8AC3E}">
        <p14:creationId xmlns:p14="http://schemas.microsoft.com/office/powerpoint/2010/main" val="2788169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avadinimo vietos rezervavimo ženklas 1">
            <a:extLst>
              <a:ext uri="{FF2B5EF4-FFF2-40B4-BE49-F238E27FC236}">
                <a16:creationId xmlns:a16="http://schemas.microsoft.com/office/drawing/2014/main" id="{46003F25-A478-4862-B225-77E6BF6087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redaguokite stilių</a:t>
            </a:r>
          </a:p>
        </p:txBody>
      </p:sp>
      <p:sp>
        <p:nvSpPr>
          <p:cNvPr id="3" name="Teksto vietos rezervavimo ženklas 2">
            <a:extLst>
              <a:ext uri="{FF2B5EF4-FFF2-40B4-BE49-F238E27FC236}">
                <a16:creationId xmlns:a16="http://schemas.microsoft.com/office/drawing/2014/main" id="{E973582E-CD41-44EA-BD8D-E7CAB69CE3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3374D319-2A4B-48F8-9389-22D9E36C93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3D23D8-791C-4F4E-B0AF-E4BDCB721AC6}" type="datetime1">
              <a:rPr lang="lt-LT" smtClean="0"/>
              <a:t>2022-05-27</a:t>
            </a:fld>
            <a:endParaRPr lang="lt-LT"/>
          </a:p>
        </p:txBody>
      </p:sp>
      <p:sp>
        <p:nvSpPr>
          <p:cNvPr id="5" name="Poraštės vietos rezervavimo ženklas 4">
            <a:extLst>
              <a:ext uri="{FF2B5EF4-FFF2-40B4-BE49-F238E27FC236}">
                <a16:creationId xmlns:a16="http://schemas.microsoft.com/office/drawing/2014/main" id="{58A2992F-B3BB-4153-9C79-DFFE0E36D7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a:extLst>
              <a:ext uri="{FF2B5EF4-FFF2-40B4-BE49-F238E27FC236}">
                <a16:creationId xmlns:a16="http://schemas.microsoft.com/office/drawing/2014/main" id="{76B75F17-17E3-44D5-AFD6-848FF4F96E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A5F662-D19E-4971-960B-B8DADF9BA7F5}" type="slidenum">
              <a:rPr lang="lt-LT" smtClean="0"/>
              <a:t>‹#›</a:t>
            </a:fld>
            <a:endParaRPr lang="lt-LT"/>
          </a:p>
        </p:txBody>
      </p:sp>
    </p:spTree>
    <p:extLst>
      <p:ext uri="{BB962C8B-B14F-4D97-AF65-F5344CB8AC3E}">
        <p14:creationId xmlns:p14="http://schemas.microsoft.com/office/powerpoint/2010/main" val="27287701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15.emf"/><Relationship Id="rId4" Type="http://schemas.openxmlformats.org/officeDocument/2006/relationships/image" Target="../media/image14.emf"/></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15.emf"/><Relationship Id="rId4" Type="http://schemas.openxmlformats.org/officeDocument/2006/relationships/image" Target="../media/image17.emf"/></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3.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8.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8.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8.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Pavadinimas 3">
            <a:extLst>
              <a:ext uri="{FF2B5EF4-FFF2-40B4-BE49-F238E27FC236}">
                <a16:creationId xmlns:a16="http://schemas.microsoft.com/office/drawing/2014/main" id="{0662E966-FD57-4E1D-8FB8-62B9DF2EECE8}"/>
              </a:ext>
            </a:extLst>
          </p:cNvPr>
          <p:cNvSpPr>
            <a:spLocks noGrp="1"/>
          </p:cNvSpPr>
          <p:nvPr>
            <p:ph type="title"/>
          </p:nvPr>
        </p:nvSpPr>
        <p:spPr>
          <a:xfrm>
            <a:off x="1198282" y="2291790"/>
            <a:ext cx="10515600" cy="1325563"/>
          </a:xfrm>
        </p:spPr>
        <p:txBody>
          <a:bodyPr>
            <a:normAutofit/>
          </a:bodyPr>
          <a:lstStyle/>
          <a:p>
            <a:pPr algn="ctr"/>
            <a:r>
              <a:rPr lang="lt-LT" sz="3200" b="0" i="0" u="none" strike="noStrike" baseline="0" dirty="0">
                <a:solidFill>
                  <a:srgbClr val="0070C0"/>
                </a:solidFill>
                <a:effectLst>
                  <a:outerShdw blurRad="38100" dist="38100" dir="2700000" algn="tl">
                    <a:srgbClr val="000000">
                      <a:alpha val="43137"/>
                    </a:srgbClr>
                  </a:outerShdw>
                </a:effectLst>
                <a:latin typeface="+mn-lt"/>
              </a:rPr>
              <a:t>UNIVERSALIOS SPORTO SALĖS IR BASEINO KOMPLEKSO</a:t>
            </a:r>
            <a:br>
              <a:rPr lang="lt-LT" sz="3200" b="0" i="0" u="none" strike="noStrike" baseline="0" dirty="0">
                <a:solidFill>
                  <a:srgbClr val="0070C0"/>
                </a:solidFill>
                <a:effectLst>
                  <a:outerShdw blurRad="38100" dist="38100" dir="2700000" algn="tl">
                    <a:srgbClr val="000000">
                      <a:alpha val="43137"/>
                    </a:srgbClr>
                  </a:outerShdw>
                </a:effectLst>
                <a:latin typeface="+mn-lt"/>
              </a:rPr>
            </a:br>
            <a:r>
              <a:rPr lang="pt-BR" sz="3200" b="0" i="0" u="none" strike="noStrike" baseline="0" dirty="0">
                <a:solidFill>
                  <a:srgbClr val="0070C0"/>
                </a:solidFill>
                <a:effectLst>
                  <a:outerShdw blurRad="38100" dist="38100" dir="2700000" algn="tl">
                    <a:srgbClr val="000000">
                      <a:alpha val="43137"/>
                    </a:srgbClr>
                  </a:outerShdw>
                </a:effectLst>
                <a:latin typeface="+mn-lt"/>
              </a:rPr>
              <a:t>STATYB</a:t>
            </a:r>
            <a:r>
              <a:rPr lang="lt-LT" sz="3200" b="0" i="0" u="none" strike="noStrike" baseline="0" dirty="0">
                <a:solidFill>
                  <a:srgbClr val="0070C0"/>
                </a:solidFill>
                <a:effectLst>
                  <a:outerShdw blurRad="38100" dist="38100" dir="2700000" algn="tl">
                    <a:srgbClr val="000000">
                      <a:alpha val="43137"/>
                    </a:srgbClr>
                  </a:outerShdw>
                </a:effectLst>
                <a:latin typeface="+mn-lt"/>
              </a:rPr>
              <a:t>A</a:t>
            </a:r>
            <a:r>
              <a:rPr lang="pt-BR" sz="3200" b="0" i="0" u="none" strike="noStrike" baseline="0" dirty="0">
                <a:solidFill>
                  <a:srgbClr val="0070C0"/>
                </a:solidFill>
                <a:effectLst>
                  <a:outerShdw blurRad="38100" dist="38100" dir="2700000" algn="tl">
                    <a:srgbClr val="000000">
                      <a:alpha val="43137"/>
                    </a:srgbClr>
                  </a:outerShdw>
                </a:effectLst>
                <a:latin typeface="+mn-lt"/>
              </a:rPr>
              <a:t> IR </a:t>
            </a:r>
            <a:r>
              <a:rPr lang="lt-LT" sz="3200" b="0" i="0" u="none" strike="noStrike" baseline="0" dirty="0">
                <a:solidFill>
                  <a:srgbClr val="0070C0"/>
                </a:solidFill>
                <a:effectLst>
                  <a:outerShdw blurRad="38100" dist="38100" dir="2700000" algn="tl">
                    <a:srgbClr val="000000">
                      <a:alpha val="43137"/>
                    </a:srgbClr>
                  </a:outerShdw>
                </a:effectLst>
                <a:latin typeface="+mn-lt"/>
              </a:rPr>
              <a:t>VIEŠŲJŲ PASLAUGŲ TEIKIMAS</a:t>
            </a:r>
            <a:endParaRPr lang="lt-LT" sz="3200" dirty="0">
              <a:solidFill>
                <a:srgbClr val="0070C0"/>
              </a:solidFill>
              <a:effectLst>
                <a:outerShdw blurRad="38100" dist="38100" dir="2700000" algn="tl">
                  <a:srgbClr val="000000">
                    <a:alpha val="43137"/>
                  </a:srgbClr>
                </a:outerShdw>
              </a:effectLst>
              <a:latin typeface="+mn-lt"/>
            </a:endParaRPr>
          </a:p>
        </p:txBody>
      </p:sp>
      <p:sp>
        <p:nvSpPr>
          <p:cNvPr id="3" name="Pavadinimas 1">
            <a:extLst>
              <a:ext uri="{FF2B5EF4-FFF2-40B4-BE49-F238E27FC236}">
                <a16:creationId xmlns:a16="http://schemas.microsoft.com/office/drawing/2014/main" id="{A7AE4E28-23A9-4282-82E2-D6E3984AB2C6}"/>
              </a:ext>
            </a:extLst>
          </p:cNvPr>
          <p:cNvSpPr txBox="1">
            <a:spLocks/>
          </p:cNvSpPr>
          <p:nvPr/>
        </p:nvSpPr>
        <p:spPr>
          <a:xfrm>
            <a:off x="6801325" y="5420235"/>
            <a:ext cx="5232570" cy="5654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t-LT" sz="1400" b="1" i="1" dirty="0">
                <a:solidFill>
                  <a:srgbClr val="2A867D"/>
                </a:solidFill>
                <a:latin typeface="Times New Roman" panose="02020603050405020304" pitchFamily="18" charset="0"/>
                <a:cs typeface="Times New Roman" panose="02020603050405020304" pitchFamily="18" charset="0"/>
              </a:rPr>
              <a:t>Joniškio kraštas – laimingas, verslus, žalias</a:t>
            </a:r>
            <a:br>
              <a:rPr lang="lt-LT" sz="1400" b="1" i="1" dirty="0">
                <a:solidFill>
                  <a:srgbClr val="2A867D"/>
                </a:solidFill>
                <a:latin typeface="Times New Roman" panose="02020603050405020304" pitchFamily="18" charset="0"/>
                <a:cs typeface="Times New Roman" panose="02020603050405020304" pitchFamily="18" charset="0"/>
              </a:rPr>
            </a:br>
            <a:r>
              <a:rPr lang="lt-LT" sz="1200" i="1" dirty="0">
                <a:solidFill>
                  <a:srgbClr val="2A867D"/>
                </a:solidFill>
                <a:latin typeface="Times New Roman" panose="02020603050405020304" pitchFamily="18" charset="0"/>
                <a:cs typeface="Times New Roman" panose="02020603050405020304" pitchFamily="18" charset="0"/>
              </a:rPr>
              <a:t>          </a:t>
            </a:r>
            <a:r>
              <a:rPr lang="en-US" sz="1200" dirty="0">
                <a:solidFill>
                  <a:srgbClr val="2A867D"/>
                </a:solidFill>
                <a:latin typeface="Times New Roman" panose="02020603050405020304" pitchFamily="18" charset="0"/>
                <a:cs typeface="Times New Roman" panose="02020603050405020304" pitchFamily="18" charset="0"/>
              </a:rPr>
              <a:t>#</a:t>
            </a:r>
            <a:r>
              <a:rPr lang="lt-LT" sz="1200" dirty="0">
                <a:solidFill>
                  <a:srgbClr val="2A867D"/>
                </a:solidFill>
                <a:latin typeface="Times New Roman" panose="02020603050405020304" pitchFamily="18" charset="0"/>
                <a:cs typeface="Times New Roman" panose="02020603050405020304" pitchFamily="18" charset="0"/>
              </a:rPr>
              <a:t>Š</a:t>
            </a:r>
            <a:r>
              <a:rPr lang="en-US" sz="1200" dirty="0" err="1">
                <a:solidFill>
                  <a:srgbClr val="2A867D"/>
                </a:solidFill>
                <a:latin typeface="Times New Roman" panose="02020603050405020304" pitchFamily="18" charset="0"/>
                <a:cs typeface="Times New Roman" panose="02020603050405020304" pitchFamily="18" charset="0"/>
              </a:rPr>
              <a:t>iaur</a:t>
            </a:r>
            <a:r>
              <a:rPr lang="lt-LT" sz="1200" dirty="0">
                <a:solidFill>
                  <a:srgbClr val="2A867D"/>
                </a:solidFill>
                <a:latin typeface="Times New Roman" panose="02020603050405020304" pitchFamily="18" charset="0"/>
                <a:cs typeface="Times New Roman" panose="02020603050405020304" pitchFamily="18" charset="0"/>
              </a:rPr>
              <a:t>ė</a:t>
            </a:r>
            <a:r>
              <a:rPr lang="en-US" sz="1200" dirty="0" err="1">
                <a:solidFill>
                  <a:srgbClr val="2A867D"/>
                </a:solidFill>
                <a:latin typeface="Times New Roman" panose="02020603050405020304" pitchFamily="18" charset="0"/>
                <a:cs typeface="Times New Roman" panose="02020603050405020304" pitchFamily="18" charset="0"/>
              </a:rPr>
              <a:t>sLietuvos</a:t>
            </a:r>
            <a:r>
              <a:rPr lang="lt-LT" sz="1200" dirty="0">
                <a:solidFill>
                  <a:srgbClr val="2A867D"/>
                </a:solidFill>
                <a:latin typeface="Times New Roman" panose="02020603050405020304" pitchFamily="18" charset="0"/>
                <a:cs typeface="Times New Roman" panose="02020603050405020304" pitchFamily="18" charset="0"/>
              </a:rPr>
              <a:t>Širdis</a:t>
            </a:r>
          </a:p>
        </p:txBody>
      </p:sp>
      <p:pic>
        <p:nvPicPr>
          <p:cNvPr id="5" name="Paveikslėlis 4">
            <a:extLst>
              <a:ext uri="{FF2B5EF4-FFF2-40B4-BE49-F238E27FC236}">
                <a16:creationId xmlns:a16="http://schemas.microsoft.com/office/drawing/2014/main" id="{113C0F41-5021-4A26-9DBC-E1F4A5A8129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60131" y="5420234"/>
            <a:ext cx="455594" cy="565453"/>
          </a:xfrm>
          <a:prstGeom prst="rect">
            <a:avLst/>
          </a:prstGeom>
          <a:noFill/>
        </p:spPr>
      </p:pic>
    </p:spTree>
    <p:extLst>
      <p:ext uri="{BB962C8B-B14F-4D97-AF65-F5344CB8AC3E}">
        <p14:creationId xmlns:p14="http://schemas.microsoft.com/office/powerpoint/2010/main" val="37518719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urinio vietos rezervavimo ženklas 3">
            <a:extLst>
              <a:ext uri="{FF2B5EF4-FFF2-40B4-BE49-F238E27FC236}">
                <a16:creationId xmlns:a16="http://schemas.microsoft.com/office/drawing/2014/main" id="{68B16254-10F4-4760-BCED-BC3803EAF4F3}"/>
              </a:ext>
            </a:extLst>
          </p:cNvPr>
          <p:cNvSpPr>
            <a:spLocks noGrp="1"/>
          </p:cNvSpPr>
          <p:nvPr>
            <p:ph sz="half" idx="1"/>
          </p:nvPr>
        </p:nvSpPr>
        <p:spPr>
          <a:xfrm>
            <a:off x="83890" y="269006"/>
            <a:ext cx="5888435" cy="6588994"/>
          </a:xfrm>
        </p:spPr>
        <p:txBody>
          <a:bodyPr wrap="square">
            <a:normAutofit/>
          </a:bodyPr>
          <a:lstStyle/>
          <a:p>
            <a:pPr marL="0" indent="0">
              <a:buNone/>
            </a:pPr>
            <a:endParaRPr lang="lt-LT" sz="3200" dirty="0">
              <a:solidFill>
                <a:srgbClr val="0070C0"/>
              </a:solidFill>
              <a:effectLst>
                <a:outerShdw blurRad="38100" dist="38100" dir="2700000" algn="tl">
                  <a:srgbClr val="000000">
                    <a:alpha val="43137"/>
                  </a:srgbClr>
                </a:outerShdw>
              </a:effectLst>
            </a:endParaRPr>
          </a:p>
          <a:p>
            <a:pPr marL="0" indent="0">
              <a:buNone/>
            </a:pPr>
            <a:endParaRPr lang="lt-LT" sz="3200" dirty="0">
              <a:solidFill>
                <a:srgbClr val="0070C0"/>
              </a:solidFill>
              <a:effectLst>
                <a:outerShdw blurRad="38100" dist="38100" dir="2700000" algn="tl">
                  <a:srgbClr val="000000">
                    <a:alpha val="43137"/>
                  </a:srgbClr>
                </a:outerShdw>
              </a:effectLst>
            </a:endParaRPr>
          </a:p>
          <a:p>
            <a:pPr marL="0" indent="0" algn="ctr">
              <a:buNone/>
            </a:pPr>
            <a:r>
              <a:rPr lang="lt-LT" sz="3200" dirty="0">
                <a:solidFill>
                  <a:srgbClr val="0070C0"/>
                </a:solidFill>
                <a:effectLst>
                  <a:outerShdw blurRad="38100" dist="38100" dir="2700000" algn="tl">
                    <a:srgbClr val="000000">
                      <a:alpha val="43137"/>
                    </a:srgbClr>
                  </a:outerShdw>
                </a:effectLst>
              </a:rPr>
              <a:t>PROJEKTO VIZUALIZACIJA </a:t>
            </a:r>
          </a:p>
          <a:p>
            <a:pPr marL="0" indent="0" algn="r">
              <a:buNone/>
            </a:pPr>
            <a:r>
              <a:rPr lang="lt-LT" sz="1800" dirty="0">
                <a:solidFill>
                  <a:srgbClr val="0070C0"/>
                </a:solidFill>
              </a:rPr>
              <a:t>AV-ARCHILAB</a:t>
            </a:r>
          </a:p>
          <a:p>
            <a:pPr marL="0" indent="0" algn="l">
              <a:buNone/>
            </a:pPr>
            <a:endParaRPr lang="lt-LT" sz="1800" dirty="0">
              <a:solidFill>
                <a:srgbClr val="000000"/>
              </a:solidFill>
            </a:endParaRPr>
          </a:p>
          <a:p>
            <a:pPr marL="0" indent="0" algn="l">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endParaRPr lang="lt-LT" dirty="0"/>
          </a:p>
        </p:txBody>
      </p:sp>
      <p:sp>
        <p:nvSpPr>
          <p:cNvPr id="10" name="Pavadinimas 1">
            <a:extLst>
              <a:ext uri="{FF2B5EF4-FFF2-40B4-BE49-F238E27FC236}">
                <a16:creationId xmlns:a16="http://schemas.microsoft.com/office/drawing/2014/main" id="{10B0514D-D451-4A7A-9A42-5ACA60DBF051}"/>
              </a:ext>
            </a:extLst>
          </p:cNvPr>
          <p:cNvSpPr txBox="1">
            <a:spLocks noGrp="1"/>
          </p:cNvSpPr>
          <p:nvPr>
            <p:ph type="title"/>
          </p:nvPr>
        </p:nvSpPr>
        <p:spPr>
          <a:xfrm>
            <a:off x="8473781" y="107876"/>
            <a:ext cx="3718219" cy="3222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t-LT" sz="1200" b="1" i="1" dirty="0">
                <a:solidFill>
                  <a:srgbClr val="2A867D"/>
                </a:solidFill>
                <a:latin typeface="Times New Roman" panose="02020603050405020304" pitchFamily="18" charset="0"/>
                <a:cs typeface="Times New Roman" panose="02020603050405020304" pitchFamily="18" charset="0"/>
              </a:rPr>
              <a:t>Joniškio kraštas – laimingas, verslus, žalias</a:t>
            </a:r>
            <a:r>
              <a:rPr lang="lt-LT" sz="1200" i="1" dirty="0">
                <a:solidFill>
                  <a:srgbClr val="2A867D"/>
                </a:solidFill>
                <a:latin typeface="Times New Roman" panose="02020603050405020304" pitchFamily="18" charset="0"/>
                <a:cs typeface="Times New Roman" panose="02020603050405020304" pitchFamily="18" charset="0"/>
              </a:rPr>
              <a:t>                                                                                </a:t>
            </a:r>
            <a:r>
              <a:rPr lang="en-US" sz="1000" dirty="0">
                <a:solidFill>
                  <a:srgbClr val="2A867D"/>
                </a:solidFill>
                <a:latin typeface="Times New Roman" panose="02020603050405020304" pitchFamily="18" charset="0"/>
                <a:cs typeface="Times New Roman" panose="02020603050405020304" pitchFamily="18" charset="0"/>
              </a:rPr>
              <a:t>#</a:t>
            </a:r>
            <a:r>
              <a:rPr lang="lt-LT" sz="1000" dirty="0">
                <a:solidFill>
                  <a:srgbClr val="2A867D"/>
                </a:solidFill>
                <a:latin typeface="Times New Roman" panose="02020603050405020304" pitchFamily="18" charset="0"/>
                <a:cs typeface="Times New Roman" panose="02020603050405020304" pitchFamily="18" charset="0"/>
              </a:rPr>
              <a:t>Š</a:t>
            </a:r>
            <a:r>
              <a:rPr lang="en-US" sz="1000" dirty="0" err="1">
                <a:solidFill>
                  <a:srgbClr val="2A867D"/>
                </a:solidFill>
                <a:latin typeface="Times New Roman" panose="02020603050405020304" pitchFamily="18" charset="0"/>
                <a:cs typeface="Times New Roman" panose="02020603050405020304" pitchFamily="18" charset="0"/>
              </a:rPr>
              <a:t>iaur</a:t>
            </a:r>
            <a:r>
              <a:rPr lang="lt-LT" sz="1000" dirty="0">
                <a:solidFill>
                  <a:srgbClr val="2A867D"/>
                </a:solidFill>
                <a:latin typeface="Times New Roman" panose="02020603050405020304" pitchFamily="18" charset="0"/>
                <a:cs typeface="Times New Roman" panose="02020603050405020304" pitchFamily="18" charset="0"/>
              </a:rPr>
              <a:t>ė</a:t>
            </a:r>
            <a:r>
              <a:rPr lang="en-US" sz="1000" dirty="0" err="1">
                <a:solidFill>
                  <a:srgbClr val="2A867D"/>
                </a:solidFill>
                <a:latin typeface="Times New Roman" panose="02020603050405020304" pitchFamily="18" charset="0"/>
                <a:cs typeface="Times New Roman" panose="02020603050405020304" pitchFamily="18" charset="0"/>
              </a:rPr>
              <a:t>sLietuvos</a:t>
            </a:r>
            <a:r>
              <a:rPr lang="lt-LT" sz="1000" dirty="0">
                <a:solidFill>
                  <a:srgbClr val="2A867D"/>
                </a:solidFill>
                <a:latin typeface="Times New Roman" panose="02020603050405020304" pitchFamily="18" charset="0"/>
                <a:cs typeface="Times New Roman" panose="02020603050405020304" pitchFamily="18" charset="0"/>
              </a:rPr>
              <a:t>Širdis</a:t>
            </a:r>
          </a:p>
        </p:txBody>
      </p:sp>
      <p:pic>
        <p:nvPicPr>
          <p:cNvPr id="11" name="Paveikslėlis 10">
            <a:extLst>
              <a:ext uri="{FF2B5EF4-FFF2-40B4-BE49-F238E27FC236}">
                <a16:creationId xmlns:a16="http://schemas.microsoft.com/office/drawing/2014/main" id="{1FE34CFD-9294-4EDF-B5FC-BB272ECE6FAC}"/>
              </a:ext>
            </a:extLst>
          </p:cNvPr>
          <p:cNvPicPr>
            <a:picLocks noChangeAspect="1"/>
          </p:cNvPicPr>
          <p:nvPr/>
        </p:nvPicPr>
        <p:blipFill>
          <a:blip r:embed="rId2"/>
          <a:stretch>
            <a:fillRect/>
          </a:stretch>
        </p:blipFill>
        <p:spPr>
          <a:xfrm>
            <a:off x="9187934" y="34115"/>
            <a:ext cx="365792" cy="453582"/>
          </a:xfrm>
          <a:prstGeom prst="rect">
            <a:avLst/>
          </a:prstGeom>
        </p:spPr>
      </p:pic>
      <p:sp>
        <p:nvSpPr>
          <p:cNvPr id="6" name="Skaidrės numerio vietos rezervavimo ženklas 5">
            <a:extLst>
              <a:ext uri="{FF2B5EF4-FFF2-40B4-BE49-F238E27FC236}">
                <a16:creationId xmlns:a16="http://schemas.microsoft.com/office/drawing/2014/main" id="{FD9992C3-885F-48A7-95FC-C1E0A6CAF3F6}"/>
              </a:ext>
            </a:extLst>
          </p:cNvPr>
          <p:cNvSpPr>
            <a:spLocks noGrp="1"/>
          </p:cNvSpPr>
          <p:nvPr>
            <p:ph type="sldNum" sz="quarter" idx="12"/>
          </p:nvPr>
        </p:nvSpPr>
        <p:spPr/>
        <p:txBody>
          <a:bodyPr/>
          <a:lstStyle/>
          <a:p>
            <a:fld id="{3FA5F662-D19E-4971-960B-B8DADF9BA7F5}" type="slidenum">
              <a:rPr lang="lt-LT" smtClean="0"/>
              <a:t>10</a:t>
            </a:fld>
            <a:endParaRPr lang="lt-LT"/>
          </a:p>
        </p:txBody>
      </p:sp>
      <p:pic>
        <p:nvPicPr>
          <p:cNvPr id="7" name="Turinio vietos rezervavimo ženklas 6">
            <a:extLst>
              <a:ext uri="{FF2B5EF4-FFF2-40B4-BE49-F238E27FC236}">
                <a16:creationId xmlns:a16="http://schemas.microsoft.com/office/drawing/2014/main" id="{2B6FD458-ECEC-E08D-2059-5F0146ED522A}"/>
              </a:ext>
            </a:extLst>
          </p:cNvPr>
          <p:cNvPicPr>
            <a:picLocks noGrp="1" noChangeAspect="1"/>
          </p:cNvPicPr>
          <p:nvPr>
            <p:ph sz="half" idx="2"/>
          </p:nvPr>
        </p:nvPicPr>
        <p:blipFill>
          <a:blip r:embed="rId3"/>
          <a:stretch>
            <a:fillRect/>
          </a:stretch>
        </p:blipFill>
        <p:spPr>
          <a:xfrm>
            <a:off x="6139934" y="-2508"/>
            <a:ext cx="6096000" cy="3429000"/>
          </a:xfrm>
        </p:spPr>
      </p:pic>
      <p:pic>
        <p:nvPicPr>
          <p:cNvPr id="12" name="Paveikslėlis 11">
            <a:extLst>
              <a:ext uri="{FF2B5EF4-FFF2-40B4-BE49-F238E27FC236}">
                <a16:creationId xmlns:a16="http://schemas.microsoft.com/office/drawing/2014/main" id="{17271595-FC8B-D6F4-F8D2-6FA201DCE3E4}"/>
              </a:ext>
            </a:extLst>
          </p:cNvPr>
          <p:cNvPicPr>
            <a:picLocks noChangeAspect="1"/>
          </p:cNvPicPr>
          <p:nvPr/>
        </p:nvPicPr>
        <p:blipFill>
          <a:blip r:embed="rId4"/>
          <a:stretch>
            <a:fillRect/>
          </a:stretch>
        </p:blipFill>
        <p:spPr>
          <a:xfrm>
            <a:off x="22730" y="3423036"/>
            <a:ext cx="6106602" cy="3434964"/>
          </a:xfrm>
          <a:prstGeom prst="rect">
            <a:avLst/>
          </a:prstGeom>
        </p:spPr>
      </p:pic>
      <p:pic>
        <p:nvPicPr>
          <p:cNvPr id="14" name="Paveikslėlis 13">
            <a:extLst>
              <a:ext uri="{FF2B5EF4-FFF2-40B4-BE49-F238E27FC236}">
                <a16:creationId xmlns:a16="http://schemas.microsoft.com/office/drawing/2014/main" id="{C36F4DC4-4E72-91F9-B0BF-87813D80F3CE}"/>
              </a:ext>
            </a:extLst>
          </p:cNvPr>
          <p:cNvPicPr>
            <a:picLocks noChangeAspect="1"/>
          </p:cNvPicPr>
          <p:nvPr/>
        </p:nvPicPr>
        <p:blipFill>
          <a:blip r:embed="rId5"/>
          <a:stretch>
            <a:fillRect/>
          </a:stretch>
        </p:blipFill>
        <p:spPr>
          <a:xfrm>
            <a:off x="6134633" y="3426492"/>
            <a:ext cx="6106602" cy="3434964"/>
          </a:xfrm>
          <a:prstGeom prst="rect">
            <a:avLst/>
          </a:prstGeom>
        </p:spPr>
      </p:pic>
    </p:spTree>
    <p:extLst>
      <p:ext uri="{BB962C8B-B14F-4D97-AF65-F5344CB8AC3E}">
        <p14:creationId xmlns:p14="http://schemas.microsoft.com/office/powerpoint/2010/main" val="2319922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urinio vietos rezervavimo ženklas 3">
            <a:extLst>
              <a:ext uri="{FF2B5EF4-FFF2-40B4-BE49-F238E27FC236}">
                <a16:creationId xmlns:a16="http://schemas.microsoft.com/office/drawing/2014/main" id="{68B16254-10F4-4760-BCED-BC3803EAF4F3}"/>
              </a:ext>
            </a:extLst>
          </p:cNvPr>
          <p:cNvSpPr>
            <a:spLocks noGrp="1"/>
          </p:cNvSpPr>
          <p:nvPr>
            <p:ph sz="half" idx="1"/>
          </p:nvPr>
        </p:nvSpPr>
        <p:spPr>
          <a:xfrm>
            <a:off x="83890" y="269006"/>
            <a:ext cx="5888435" cy="6588994"/>
          </a:xfrm>
        </p:spPr>
        <p:txBody>
          <a:bodyPr wrap="square">
            <a:normAutofit/>
          </a:bodyPr>
          <a:lstStyle/>
          <a:p>
            <a:pPr marL="0" indent="0">
              <a:buNone/>
            </a:pPr>
            <a:endParaRPr lang="lt-LT" sz="3200" dirty="0">
              <a:solidFill>
                <a:srgbClr val="0070C0"/>
              </a:solidFill>
              <a:effectLst>
                <a:outerShdw blurRad="38100" dist="38100" dir="2700000" algn="tl">
                  <a:srgbClr val="000000">
                    <a:alpha val="43137"/>
                  </a:srgbClr>
                </a:outerShdw>
              </a:effectLst>
            </a:endParaRPr>
          </a:p>
          <a:p>
            <a:pPr marL="0" indent="0">
              <a:buNone/>
            </a:pPr>
            <a:endParaRPr lang="lt-LT" sz="3200" dirty="0">
              <a:solidFill>
                <a:srgbClr val="0070C0"/>
              </a:solidFill>
              <a:effectLst>
                <a:outerShdw blurRad="38100" dist="38100" dir="2700000" algn="tl">
                  <a:srgbClr val="000000">
                    <a:alpha val="43137"/>
                  </a:srgbClr>
                </a:outerShdw>
              </a:effectLst>
            </a:endParaRPr>
          </a:p>
          <a:p>
            <a:pPr marL="0" indent="0" algn="ctr">
              <a:buNone/>
            </a:pPr>
            <a:r>
              <a:rPr lang="lt-LT" sz="3200" dirty="0">
                <a:solidFill>
                  <a:srgbClr val="0070C0"/>
                </a:solidFill>
                <a:effectLst>
                  <a:outerShdw blurRad="38100" dist="38100" dir="2700000" algn="tl">
                    <a:srgbClr val="000000">
                      <a:alpha val="43137"/>
                    </a:srgbClr>
                  </a:outerShdw>
                </a:effectLst>
              </a:rPr>
              <a:t>PROJEKTO VIZUALIZACIJA </a:t>
            </a:r>
          </a:p>
          <a:p>
            <a:pPr marL="0" indent="0" algn="r">
              <a:buNone/>
            </a:pPr>
            <a:r>
              <a:rPr lang="lt-LT" sz="1800" dirty="0">
                <a:solidFill>
                  <a:srgbClr val="0070C0"/>
                </a:solidFill>
              </a:rPr>
              <a:t>AV-ARCHILAB</a:t>
            </a:r>
          </a:p>
          <a:p>
            <a:pPr marL="0" indent="0" algn="l">
              <a:buNone/>
            </a:pPr>
            <a:endParaRPr lang="lt-LT" sz="1800" dirty="0">
              <a:solidFill>
                <a:srgbClr val="000000"/>
              </a:solidFill>
            </a:endParaRPr>
          </a:p>
          <a:p>
            <a:pPr marL="0" indent="0" algn="l">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endParaRPr lang="lt-LT" dirty="0"/>
          </a:p>
        </p:txBody>
      </p:sp>
      <p:sp>
        <p:nvSpPr>
          <p:cNvPr id="10" name="Pavadinimas 1">
            <a:extLst>
              <a:ext uri="{FF2B5EF4-FFF2-40B4-BE49-F238E27FC236}">
                <a16:creationId xmlns:a16="http://schemas.microsoft.com/office/drawing/2014/main" id="{10B0514D-D451-4A7A-9A42-5ACA60DBF051}"/>
              </a:ext>
            </a:extLst>
          </p:cNvPr>
          <p:cNvSpPr txBox="1">
            <a:spLocks noGrp="1"/>
          </p:cNvSpPr>
          <p:nvPr>
            <p:ph type="title"/>
          </p:nvPr>
        </p:nvSpPr>
        <p:spPr>
          <a:xfrm>
            <a:off x="8473781" y="107876"/>
            <a:ext cx="3718219" cy="3222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t-LT" sz="1200" b="1" i="1" dirty="0">
                <a:solidFill>
                  <a:srgbClr val="2A867D"/>
                </a:solidFill>
                <a:latin typeface="Times New Roman" panose="02020603050405020304" pitchFamily="18" charset="0"/>
                <a:cs typeface="Times New Roman" panose="02020603050405020304" pitchFamily="18" charset="0"/>
              </a:rPr>
              <a:t>Joniškio kraštas – laimingas, verslus, žalias</a:t>
            </a:r>
            <a:r>
              <a:rPr lang="lt-LT" sz="1200" i="1" dirty="0">
                <a:solidFill>
                  <a:srgbClr val="2A867D"/>
                </a:solidFill>
                <a:latin typeface="Times New Roman" panose="02020603050405020304" pitchFamily="18" charset="0"/>
                <a:cs typeface="Times New Roman" panose="02020603050405020304" pitchFamily="18" charset="0"/>
              </a:rPr>
              <a:t>                                                                                </a:t>
            </a:r>
            <a:r>
              <a:rPr lang="en-US" sz="1000" dirty="0">
                <a:solidFill>
                  <a:srgbClr val="2A867D"/>
                </a:solidFill>
                <a:latin typeface="Times New Roman" panose="02020603050405020304" pitchFamily="18" charset="0"/>
                <a:cs typeface="Times New Roman" panose="02020603050405020304" pitchFamily="18" charset="0"/>
              </a:rPr>
              <a:t>#</a:t>
            </a:r>
            <a:r>
              <a:rPr lang="lt-LT" sz="1000" dirty="0">
                <a:solidFill>
                  <a:srgbClr val="2A867D"/>
                </a:solidFill>
                <a:latin typeface="Times New Roman" panose="02020603050405020304" pitchFamily="18" charset="0"/>
                <a:cs typeface="Times New Roman" panose="02020603050405020304" pitchFamily="18" charset="0"/>
              </a:rPr>
              <a:t>Š</a:t>
            </a:r>
            <a:r>
              <a:rPr lang="en-US" sz="1000" dirty="0" err="1">
                <a:solidFill>
                  <a:srgbClr val="2A867D"/>
                </a:solidFill>
                <a:latin typeface="Times New Roman" panose="02020603050405020304" pitchFamily="18" charset="0"/>
                <a:cs typeface="Times New Roman" panose="02020603050405020304" pitchFamily="18" charset="0"/>
              </a:rPr>
              <a:t>iaur</a:t>
            </a:r>
            <a:r>
              <a:rPr lang="lt-LT" sz="1000" dirty="0">
                <a:solidFill>
                  <a:srgbClr val="2A867D"/>
                </a:solidFill>
                <a:latin typeface="Times New Roman" panose="02020603050405020304" pitchFamily="18" charset="0"/>
                <a:cs typeface="Times New Roman" panose="02020603050405020304" pitchFamily="18" charset="0"/>
              </a:rPr>
              <a:t>ė</a:t>
            </a:r>
            <a:r>
              <a:rPr lang="en-US" sz="1000" dirty="0" err="1">
                <a:solidFill>
                  <a:srgbClr val="2A867D"/>
                </a:solidFill>
                <a:latin typeface="Times New Roman" panose="02020603050405020304" pitchFamily="18" charset="0"/>
                <a:cs typeface="Times New Roman" panose="02020603050405020304" pitchFamily="18" charset="0"/>
              </a:rPr>
              <a:t>sLietuvos</a:t>
            </a:r>
            <a:r>
              <a:rPr lang="lt-LT" sz="1000" dirty="0">
                <a:solidFill>
                  <a:srgbClr val="2A867D"/>
                </a:solidFill>
                <a:latin typeface="Times New Roman" panose="02020603050405020304" pitchFamily="18" charset="0"/>
                <a:cs typeface="Times New Roman" panose="02020603050405020304" pitchFamily="18" charset="0"/>
              </a:rPr>
              <a:t>Širdis</a:t>
            </a:r>
          </a:p>
        </p:txBody>
      </p:sp>
      <p:pic>
        <p:nvPicPr>
          <p:cNvPr id="11" name="Paveikslėlis 10">
            <a:extLst>
              <a:ext uri="{FF2B5EF4-FFF2-40B4-BE49-F238E27FC236}">
                <a16:creationId xmlns:a16="http://schemas.microsoft.com/office/drawing/2014/main" id="{1FE34CFD-9294-4EDF-B5FC-BB272ECE6FAC}"/>
              </a:ext>
            </a:extLst>
          </p:cNvPr>
          <p:cNvPicPr>
            <a:picLocks noChangeAspect="1"/>
          </p:cNvPicPr>
          <p:nvPr/>
        </p:nvPicPr>
        <p:blipFill>
          <a:blip r:embed="rId2"/>
          <a:stretch>
            <a:fillRect/>
          </a:stretch>
        </p:blipFill>
        <p:spPr>
          <a:xfrm>
            <a:off x="9187934" y="34115"/>
            <a:ext cx="365792" cy="453582"/>
          </a:xfrm>
          <a:prstGeom prst="rect">
            <a:avLst/>
          </a:prstGeom>
        </p:spPr>
      </p:pic>
      <p:sp>
        <p:nvSpPr>
          <p:cNvPr id="6" name="Skaidrės numerio vietos rezervavimo ženklas 5">
            <a:extLst>
              <a:ext uri="{FF2B5EF4-FFF2-40B4-BE49-F238E27FC236}">
                <a16:creationId xmlns:a16="http://schemas.microsoft.com/office/drawing/2014/main" id="{FD9992C3-885F-48A7-95FC-C1E0A6CAF3F6}"/>
              </a:ext>
            </a:extLst>
          </p:cNvPr>
          <p:cNvSpPr>
            <a:spLocks noGrp="1"/>
          </p:cNvSpPr>
          <p:nvPr>
            <p:ph type="sldNum" sz="quarter" idx="12"/>
          </p:nvPr>
        </p:nvSpPr>
        <p:spPr/>
        <p:txBody>
          <a:bodyPr/>
          <a:lstStyle/>
          <a:p>
            <a:fld id="{3FA5F662-D19E-4971-960B-B8DADF9BA7F5}" type="slidenum">
              <a:rPr lang="lt-LT" smtClean="0"/>
              <a:t>11</a:t>
            </a:fld>
            <a:endParaRPr lang="lt-LT"/>
          </a:p>
        </p:txBody>
      </p:sp>
      <p:pic>
        <p:nvPicPr>
          <p:cNvPr id="8" name="Turinio vietos rezervavimo ženklas 7">
            <a:extLst>
              <a:ext uri="{FF2B5EF4-FFF2-40B4-BE49-F238E27FC236}">
                <a16:creationId xmlns:a16="http://schemas.microsoft.com/office/drawing/2014/main" id="{E6A8105A-533A-518C-C16C-AF3D7453F396}"/>
              </a:ext>
            </a:extLst>
          </p:cNvPr>
          <p:cNvPicPr>
            <a:picLocks noGrp="1" noChangeAspect="1"/>
          </p:cNvPicPr>
          <p:nvPr>
            <p:ph sz="half" idx="2"/>
          </p:nvPr>
        </p:nvPicPr>
        <p:blipFill>
          <a:blip r:embed="rId3"/>
          <a:stretch>
            <a:fillRect/>
          </a:stretch>
        </p:blipFill>
        <p:spPr>
          <a:xfrm>
            <a:off x="6106602" y="-19918"/>
            <a:ext cx="6106602" cy="3434964"/>
          </a:xfrm>
        </p:spPr>
      </p:pic>
      <p:pic>
        <p:nvPicPr>
          <p:cNvPr id="13" name="Paveikslėlis 12">
            <a:extLst>
              <a:ext uri="{FF2B5EF4-FFF2-40B4-BE49-F238E27FC236}">
                <a16:creationId xmlns:a16="http://schemas.microsoft.com/office/drawing/2014/main" id="{4989DB2F-413F-EEF0-3754-75F3C2BA54D3}"/>
              </a:ext>
            </a:extLst>
          </p:cNvPr>
          <p:cNvPicPr>
            <a:picLocks noChangeAspect="1"/>
          </p:cNvPicPr>
          <p:nvPr/>
        </p:nvPicPr>
        <p:blipFill>
          <a:blip r:embed="rId4"/>
          <a:stretch>
            <a:fillRect/>
          </a:stretch>
        </p:blipFill>
        <p:spPr>
          <a:xfrm>
            <a:off x="0" y="3435977"/>
            <a:ext cx="6106602" cy="3434964"/>
          </a:xfrm>
          <a:prstGeom prst="rect">
            <a:avLst/>
          </a:prstGeom>
        </p:spPr>
      </p:pic>
      <p:pic>
        <p:nvPicPr>
          <p:cNvPr id="16" name="Paveikslėlis 15">
            <a:extLst>
              <a:ext uri="{FF2B5EF4-FFF2-40B4-BE49-F238E27FC236}">
                <a16:creationId xmlns:a16="http://schemas.microsoft.com/office/drawing/2014/main" id="{A47031E5-4A7A-7576-F291-A593F1C5BF70}"/>
              </a:ext>
            </a:extLst>
          </p:cNvPr>
          <p:cNvPicPr>
            <a:picLocks noChangeAspect="1"/>
          </p:cNvPicPr>
          <p:nvPr/>
        </p:nvPicPr>
        <p:blipFill>
          <a:blip r:embed="rId5"/>
          <a:stretch>
            <a:fillRect/>
          </a:stretch>
        </p:blipFill>
        <p:spPr>
          <a:xfrm>
            <a:off x="6106602" y="3422023"/>
            <a:ext cx="6106602" cy="3434964"/>
          </a:xfrm>
          <a:prstGeom prst="rect">
            <a:avLst/>
          </a:prstGeom>
        </p:spPr>
      </p:pic>
    </p:spTree>
    <p:extLst>
      <p:ext uri="{BB962C8B-B14F-4D97-AF65-F5344CB8AC3E}">
        <p14:creationId xmlns:p14="http://schemas.microsoft.com/office/powerpoint/2010/main" val="818890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urinio vietos rezervavimo ženklas 3">
            <a:extLst>
              <a:ext uri="{FF2B5EF4-FFF2-40B4-BE49-F238E27FC236}">
                <a16:creationId xmlns:a16="http://schemas.microsoft.com/office/drawing/2014/main" id="{68B16254-10F4-4760-BCED-BC3803EAF4F3}"/>
              </a:ext>
            </a:extLst>
          </p:cNvPr>
          <p:cNvSpPr>
            <a:spLocks noGrp="1"/>
          </p:cNvSpPr>
          <p:nvPr>
            <p:ph sz="half" idx="1"/>
          </p:nvPr>
        </p:nvSpPr>
        <p:spPr>
          <a:xfrm>
            <a:off x="14016" y="0"/>
            <a:ext cx="5002491" cy="6588994"/>
          </a:xfrm>
        </p:spPr>
        <p:txBody>
          <a:bodyPr wrap="square">
            <a:normAutofit/>
          </a:bodyPr>
          <a:lstStyle/>
          <a:p>
            <a:pPr marL="0" indent="0">
              <a:buNone/>
            </a:pPr>
            <a:endParaRPr lang="lt-LT" sz="3200" dirty="0">
              <a:solidFill>
                <a:srgbClr val="0070C0"/>
              </a:solidFill>
              <a:effectLst>
                <a:outerShdw blurRad="38100" dist="38100" dir="2700000" algn="tl">
                  <a:srgbClr val="000000">
                    <a:alpha val="43137"/>
                  </a:srgbClr>
                </a:outerShdw>
              </a:effectLst>
            </a:endParaRPr>
          </a:p>
          <a:p>
            <a:pPr marL="0" indent="0">
              <a:buNone/>
            </a:pPr>
            <a:endParaRPr lang="lt-LT" sz="3200" dirty="0">
              <a:solidFill>
                <a:srgbClr val="0070C0"/>
              </a:solidFill>
              <a:effectLst>
                <a:outerShdw blurRad="38100" dist="38100" dir="2700000" algn="tl">
                  <a:srgbClr val="000000">
                    <a:alpha val="43137"/>
                  </a:srgbClr>
                </a:outerShdw>
              </a:effectLst>
            </a:endParaRPr>
          </a:p>
          <a:p>
            <a:pPr marL="0" indent="0" algn="ctr">
              <a:buNone/>
            </a:pPr>
            <a:r>
              <a:rPr lang="lt-LT" sz="3200" dirty="0">
                <a:solidFill>
                  <a:srgbClr val="0070C0"/>
                </a:solidFill>
                <a:effectLst>
                  <a:outerShdw blurRad="38100" dist="38100" dir="2700000" algn="tl">
                    <a:srgbClr val="000000">
                      <a:alpha val="43137"/>
                    </a:srgbClr>
                  </a:outerShdw>
                </a:effectLst>
              </a:rPr>
              <a:t>PROJEKTO VIZUALIZACIJA </a:t>
            </a:r>
          </a:p>
          <a:p>
            <a:pPr marL="0" indent="0" algn="r">
              <a:buNone/>
            </a:pPr>
            <a:r>
              <a:rPr lang="lt-LT" sz="1800" dirty="0">
                <a:solidFill>
                  <a:srgbClr val="0070C0"/>
                </a:solidFill>
              </a:rPr>
              <a:t>AV-ARCHILAB</a:t>
            </a:r>
          </a:p>
          <a:p>
            <a:pPr marL="0" indent="0" algn="l">
              <a:buNone/>
            </a:pPr>
            <a:endParaRPr lang="lt-LT" sz="1800" dirty="0">
              <a:solidFill>
                <a:srgbClr val="000000"/>
              </a:solidFill>
            </a:endParaRPr>
          </a:p>
          <a:p>
            <a:pPr marL="0" indent="0" algn="l">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endParaRPr lang="lt-LT" dirty="0"/>
          </a:p>
        </p:txBody>
      </p:sp>
      <p:sp>
        <p:nvSpPr>
          <p:cNvPr id="10" name="Pavadinimas 1">
            <a:extLst>
              <a:ext uri="{FF2B5EF4-FFF2-40B4-BE49-F238E27FC236}">
                <a16:creationId xmlns:a16="http://schemas.microsoft.com/office/drawing/2014/main" id="{10B0514D-D451-4A7A-9A42-5ACA60DBF051}"/>
              </a:ext>
            </a:extLst>
          </p:cNvPr>
          <p:cNvSpPr txBox="1">
            <a:spLocks noGrp="1"/>
          </p:cNvSpPr>
          <p:nvPr>
            <p:ph type="title"/>
          </p:nvPr>
        </p:nvSpPr>
        <p:spPr>
          <a:xfrm>
            <a:off x="8473781" y="107876"/>
            <a:ext cx="3718219" cy="3222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t-LT" sz="1200" b="1" i="1" dirty="0">
                <a:solidFill>
                  <a:srgbClr val="2A867D"/>
                </a:solidFill>
                <a:latin typeface="Times New Roman" panose="02020603050405020304" pitchFamily="18" charset="0"/>
                <a:cs typeface="Times New Roman" panose="02020603050405020304" pitchFamily="18" charset="0"/>
              </a:rPr>
              <a:t>Joniškio kraštas – laimingas, verslus, žalias</a:t>
            </a:r>
            <a:r>
              <a:rPr lang="lt-LT" sz="1200" i="1" dirty="0">
                <a:solidFill>
                  <a:srgbClr val="2A867D"/>
                </a:solidFill>
                <a:latin typeface="Times New Roman" panose="02020603050405020304" pitchFamily="18" charset="0"/>
                <a:cs typeface="Times New Roman" panose="02020603050405020304" pitchFamily="18" charset="0"/>
              </a:rPr>
              <a:t>                                                                                </a:t>
            </a:r>
            <a:r>
              <a:rPr lang="en-US" sz="1000" dirty="0">
                <a:solidFill>
                  <a:srgbClr val="2A867D"/>
                </a:solidFill>
                <a:latin typeface="Times New Roman" panose="02020603050405020304" pitchFamily="18" charset="0"/>
                <a:cs typeface="Times New Roman" panose="02020603050405020304" pitchFamily="18" charset="0"/>
              </a:rPr>
              <a:t>#</a:t>
            </a:r>
            <a:r>
              <a:rPr lang="lt-LT" sz="1000" dirty="0">
                <a:solidFill>
                  <a:srgbClr val="2A867D"/>
                </a:solidFill>
                <a:latin typeface="Times New Roman" panose="02020603050405020304" pitchFamily="18" charset="0"/>
                <a:cs typeface="Times New Roman" panose="02020603050405020304" pitchFamily="18" charset="0"/>
              </a:rPr>
              <a:t>Š</a:t>
            </a:r>
            <a:r>
              <a:rPr lang="en-US" sz="1000" dirty="0" err="1">
                <a:solidFill>
                  <a:srgbClr val="2A867D"/>
                </a:solidFill>
                <a:latin typeface="Times New Roman" panose="02020603050405020304" pitchFamily="18" charset="0"/>
                <a:cs typeface="Times New Roman" panose="02020603050405020304" pitchFamily="18" charset="0"/>
              </a:rPr>
              <a:t>iaur</a:t>
            </a:r>
            <a:r>
              <a:rPr lang="lt-LT" sz="1000" dirty="0">
                <a:solidFill>
                  <a:srgbClr val="2A867D"/>
                </a:solidFill>
                <a:latin typeface="Times New Roman" panose="02020603050405020304" pitchFamily="18" charset="0"/>
                <a:cs typeface="Times New Roman" panose="02020603050405020304" pitchFamily="18" charset="0"/>
              </a:rPr>
              <a:t>ė</a:t>
            </a:r>
            <a:r>
              <a:rPr lang="en-US" sz="1000" dirty="0" err="1">
                <a:solidFill>
                  <a:srgbClr val="2A867D"/>
                </a:solidFill>
                <a:latin typeface="Times New Roman" panose="02020603050405020304" pitchFamily="18" charset="0"/>
                <a:cs typeface="Times New Roman" panose="02020603050405020304" pitchFamily="18" charset="0"/>
              </a:rPr>
              <a:t>sLietuvos</a:t>
            </a:r>
            <a:r>
              <a:rPr lang="lt-LT" sz="1000" dirty="0">
                <a:solidFill>
                  <a:srgbClr val="2A867D"/>
                </a:solidFill>
                <a:latin typeface="Times New Roman" panose="02020603050405020304" pitchFamily="18" charset="0"/>
                <a:cs typeface="Times New Roman" panose="02020603050405020304" pitchFamily="18" charset="0"/>
              </a:rPr>
              <a:t>Širdis</a:t>
            </a:r>
          </a:p>
        </p:txBody>
      </p:sp>
      <p:pic>
        <p:nvPicPr>
          <p:cNvPr id="11" name="Paveikslėlis 10">
            <a:extLst>
              <a:ext uri="{FF2B5EF4-FFF2-40B4-BE49-F238E27FC236}">
                <a16:creationId xmlns:a16="http://schemas.microsoft.com/office/drawing/2014/main" id="{1FE34CFD-9294-4EDF-B5FC-BB272ECE6FAC}"/>
              </a:ext>
            </a:extLst>
          </p:cNvPr>
          <p:cNvPicPr>
            <a:picLocks noChangeAspect="1"/>
          </p:cNvPicPr>
          <p:nvPr/>
        </p:nvPicPr>
        <p:blipFill>
          <a:blip r:embed="rId2"/>
          <a:stretch>
            <a:fillRect/>
          </a:stretch>
        </p:blipFill>
        <p:spPr>
          <a:xfrm>
            <a:off x="9187934" y="34115"/>
            <a:ext cx="365792" cy="453582"/>
          </a:xfrm>
          <a:prstGeom prst="rect">
            <a:avLst/>
          </a:prstGeom>
        </p:spPr>
      </p:pic>
      <p:sp>
        <p:nvSpPr>
          <p:cNvPr id="6" name="Skaidrės numerio vietos rezervavimo ženklas 5">
            <a:extLst>
              <a:ext uri="{FF2B5EF4-FFF2-40B4-BE49-F238E27FC236}">
                <a16:creationId xmlns:a16="http://schemas.microsoft.com/office/drawing/2014/main" id="{FD9992C3-885F-48A7-95FC-C1E0A6CAF3F6}"/>
              </a:ext>
            </a:extLst>
          </p:cNvPr>
          <p:cNvSpPr>
            <a:spLocks noGrp="1"/>
          </p:cNvSpPr>
          <p:nvPr>
            <p:ph type="sldNum" sz="quarter" idx="12"/>
          </p:nvPr>
        </p:nvSpPr>
        <p:spPr/>
        <p:txBody>
          <a:bodyPr/>
          <a:lstStyle/>
          <a:p>
            <a:fld id="{3FA5F662-D19E-4971-960B-B8DADF9BA7F5}" type="slidenum">
              <a:rPr lang="lt-LT" smtClean="0"/>
              <a:t>12</a:t>
            </a:fld>
            <a:endParaRPr lang="lt-LT"/>
          </a:p>
        </p:txBody>
      </p:sp>
      <p:pic>
        <p:nvPicPr>
          <p:cNvPr id="15" name="Turinio vietos rezervavimo ženklas 14">
            <a:extLst>
              <a:ext uri="{FF2B5EF4-FFF2-40B4-BE49-F238E27FC236}">
                <a16:creationId xmlns:a16="http://schemas.microsoft.com/office/drawing/2014/main" id="{9DB1AD60-D641-B71B-01FB-5E9D2BD280C3}"/>
              </a:ext>
            </a:extLst>
          </p:cNvPr>
          <p:cNvPicPr>
            <a:picLocks noGrp="1" noChangeAspect="1"/>
          </p:cNvPicPr>
          <p:nvPr>
            <p:ph sz="half" idx="2"/>
          </p:nvPr>
        </p:nvPicPr>
        <p:blipFill>
          <a:blip r:embed="rId3"/>
          <a:stretch>
            <a:fillRect/>
          </a:stretch>
        </p:blipFill>
        <p:spPr>
          <a:xfrm>
            <a:off x="6750358" y="-34257"/>
            <a:ext cx="5427626" cy="3766520"/>
          </a:xfrm>
        </p:spPr>
      </p:pic>
      <p:pic>
        <p:nvPicPr>
          <p:cNvPr id="12" name="Paveikslėlis 11">
            <a:extLst>
              <a:ext uri="{FF2B5EF4-FFF2-40B4-BE49-F238E27FC236}">
                <a16:creationId xmlns:a16="http://schemas.microsoft.com/office/drawing/2014/main" id="{C2A241BB-A20F-F579-38D5-29DF2EAFD2CB}"/>
              </a:ext>
            </a:extLst>
          </p:cNvPr>
          <p:cNvPicPr>
            <a:picLocks noChangeAspect="1"/>
          </p:cNvPicPr>
          <p:nvPr/>
        </p:nvPicPr>
        <p:blipFill>
          <a:blip r:embed="rId4"/>
          <a:stretch>
            <a:fillRect/>
          </a:stretch>
        </p:blipFill>
        <p:spPr>
          <a:xfrm>
            <a:off x="5441643" y="3361765"/>
            <a:ext cx="6750357" cy="3440910"/>
          </a:xfrm>
          <a:prstGeom prst="rect">
            <a:avLst/>
          </a:prstGeom>
        </p:spPr>
      </p:pic>
      <p:pic>
        <p:nvPicPr>
          <p:cNvPr id="18" name="Paveikslėlis 17">
            <a:extLst>
              <a:ext uri="{FF2B5EF4-FFF2-40B4-BE49-F238E27FC236}">
                <a16:creationId xmlns:a16="http://schemas.microsoft.com/office/drawing/2014/main" id="{8C93F911-FD69-5304-5836-029457492DF7}"/>
              </a:ext>
            </a:extLst>
          </p:cNvPr>
          <p:cNvPicPr>
            <a:picLocks noChangeAspect="1"/>
          </p:cNvPicPr>
          <p:nvPr/>
        </p:nvPicPr>
        <p:blipFill>
          <a:blip r:embed="rId5"/>
          <a:stretch>
            <a:fillRect/>
          </a:stretch>
        </p:blipFill>
        <p:spPr>
          <a:xfrm>
            <a:off x="110955" y="3157593"/>
            <a:ext cx="5320265" cy="3700407"/>
          </a:xfrm>
          <a:prstGeom prst="rect">
            <a:avLst/>
          </a:prstGeom>
        </p:spPr>
      </p:pic>
    </p:spTree>
    <p:extLst>
      <p:ext uri="{BB962C8B-B14F-4D97-AF65-F5344CB8AC3E}">
        <p14:creationId xmlns:p14="http://schemas.microsoft.com/office/powerpoint/2010/main" val="3173187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urinio vietos rezervavimo ženklas 3">
            <a:extLst>
              <a:ext uri="{FF2B5EF4-FFF2-40B4-BE49-F238E27FC236}">
                <a16:creationId xmlns:a16="http://schemas.microsoft.com/office/drawing/2014/main" id="{68B16254-10F4-4760-BCED-BC3803EAF4F3}"/>
              </a:ext>
            </a:extLst>
          </p:cNvPr>
          <p:cNvSpPr>
            <a:spLocks noGrp="1"/>
          </p:cNvSpPr>
          <p:nvPr>
            <p:ph sz="half" idx="1"/>
          </p:nvPr>
        </p:nvSpPr>
        <p:spPr>
          <a:xfrm>
            <a:off x="14016" y="0"/>
            <a:ext cx="5002491" cy="6588994"/>
          </a:xfrm>
        </p:spPr>
        <p:txBody>
          <a:bodyPr wrap="square">
            <a:normAutofit/>
          </a:bodyPr>
          <a:lstStyle/>
          <a:p>
            <a:pPr marL="0" indent="0">
              <a:buNone/>
            </a:pPr>
            <a:endParaRPr lang="lt-LT" sz="3200" dirty="0">
              <a:solidFill>
                <a:srgbClr val="0070C0"/>
              </a:solidFill>
              <a:effectLst>
                <a:outerShdw blurRad="38100" dist="38100" dir="2700000" algn="tl">
                  <a:srgbClr val="000000">
                    <a:alpha val="43137"/>
                  </a:srgbClr>
                </a:outerShdw>
              </a:effectLst>
            </a:endParaRPr>
          </a:p>
          <a:p>
            <a:pPr marL="0" indent="0">
              <a:buNone/>
            </a:pPr>
            <a:endParaRPr lang="lt-LT" sz="3200" dirty="0">
              <a:solidFill>
                <a:srgbClr val="0070C0"/>
              </a:solidFill>
              <a:effectLst>
                <a:outerShdw blurRad="38100" dist="38100" dir="2700000" algn="tl">
                  <a:srgbClr val="000000">
                    <a:alpha val="43137"/>
                  </a:srgbClr>
                </a:outerShdw>
              </a:effectLst>
            </a:endParaRPr>
          </a:p>
          <a:p>
            <a:pPr marL="0" indent="0" algn="ctr">
              <a:buNone/>
            </a:pPr>
            <a:r>
              <a:rPr lang="lt-LT" sz="3200" dirty="0">
                <a:solidFill>
                  <a:srgbClr val="0070C0"/>
                </a:solidFill>
                <a:effectLst>
                  <a:outerShdw blurRad="38100" dist="38100" dir="2700000" algn="tl">
                    <a:srgbClr val="000000">
                      <a:alpha val="43137"/>
                    </a:srgbClr>
                  </a:outerShdw>
                </a:effectLst>
              </a:rPr>
              <a:t>PROJEKTO VIZUALIZACIJA </a:t>
            </a:r>
          </a:p>
          <a:p>
            <a:pPr marL="0" indent="0" algn="r">
              <a:buNone/>
            </a:pPr>
            <a:r>
              <a:rPr lang="lt-LT" sz="1800" dirty="0">
                <a:solidFill>
                  <a:srgbClr val="0070C0"/>
                </a:solidFill>
              </a:rPr>
              <a:t>AV-ARCHILAB</a:t>
            </a:r>
          </a:p>
          <a:p>
            <a:pPr marL="0" indent="0" algn="r">
              <a:buNone/>
            </a:pPr>
            <a:endParaRPr lang="lt-LT" sz="1800" dirty="0">
              <a:solidFill>
                <a:srgbClr val="0070C0"/>
              </a:solidFill>
            </a:endParaRPr>
          </a:p>
          <a:p>
            <a:pPr marL="0" indent="0">
              <a:buNone/>
            </a:pPr>
            <a:r>
              <a:rPr lang="lt-LT" sz="1800" dirty="0">
                <a:solidFill>
                  <a:srgbClr val="0070C0"/>
                </a:solidFill>
              </a:rPr>
              <a:t>PJŪVIS</a:t>
            </a:r>
            <a:endParaRPr lang="lt-LT" sz="1800" dirty="0">
              <a:solidFill>
                <a:srgbClr val="000000"/>
              </a:solidFill>
            </a:endParaRPr>
          </a:p>
          <a:p>
            <a:pPr marL="0" indent="0" algn="l">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endParaRPr lang="lt-LT" dirty="0"/>
          </a:p>
        </p:txBody>
      </p:sp>
      <p:sp>
        <p:nvSpPr>
          <p:cNvPr id="10" name="Pavadinimas 1">
            <a:extLst>
              <a:ext uri="{FF2B5EF4-FFF2-40B4-BE49-F238E27FC236}">
                <a16:creationId xmlns:a16="http://schemas.microsoft.com/office/drawing/2014/main" id="{10B0514D-D451-4A7A-9A42-5ACA60DBF051}"/>
              </a:ext>
            </a:extLst>
          </p:cNvPr>
          <p:cNvSpPr txBox="1">
            <a:spLocks noGrp="1"/>
          </p:cNvSpPr>
          <p:nvPr>
            <p:ph type="title"/>
          </p:nvPr>
        </p:nvSpPr>
        <p:spPr>
          <a:xfrm>
            <a:off x="8473781" y="107876"/>
            <a:ext cx="3718219" cy="3222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t-LT" sz="1200" b="1" i="1" dirty="0">
                <a:solidFill>
                  <a:srgbClr val="2A867D"/>
                </a:solidFill>
                <a:latin typeface="Times New Roman" panose="02020603050405020304" pitchFamily="18" charset="0"/>
                <a:cs typeface="Times New Roman" panose="02020603050405020304" pitchFamily="18" charset="0"/>
              </a:rPr>
              <a:t>Joniškio kraštas – laimingas, verslus, žalias</a:t>
            </a:r>
            <a:r>
              <a:rPr lang="lt-LT" sz="1200" i="1" dirty="0">
                <a:solidFill>
                  <a:srgbClr val="2A867D"/>
                </a:solidFill>
                <a:latin typeface="Times New Roman" panose="02020603050405020304" pitchFamily="18" charset="0"/>
                <a:cs typeface="Times New Roman" panose="02020603050405020304" pitchFamily="18" charset="0"/>
              </a:rPr>
              <a:t>                                                                                </a:t>
            </a:r>
            <a:r>
              <a:rPr lang="en-US" sz="1000" dirty="0">
                <a:solidFill>
                  <a:srgbClr val="2A867D"/>
                </a:solidFill>
                <a:latin typeface="Times New Roman" panose="02020603050405020304" pitchFamily="18" charset="0"/>
                <a:cs typeface="Times New Roman" panose="02020603050405020304" pitchFamily="18" charset="0"/>
              </a:rPr>
              <a:t>#</a:t>
            </a:r>
            <a:r>
              <a:rPr lang="lt-LT" sz="1000" dirty="0">
                <a:solidFill>
                  <a:srgbClr val="2A867D"/>
                </a:solidFill>
                <a:latin typeface="Times New Roman" panose="02020603050405020304" pitchFamily="18" charset="0"/>
                <a:cs typeface="Times New Roman" panose="02020603050405020304" pitchFamily="18" charset="0"/>
              </a:rPr>
              <a:t>Š</a:t>
            </a:r>
            <a:r>
              <a:rPr lang="en-US" sz="1000" dirty="0" err="1">
                <a:solidFill>
                  <a:srgbClr val="2A867D"/>
                </a:solidFill>
                <a:latin typeface="Times New Roman" panose="02020603050405020304" pitchFamily="18" charset="0"/>
                <a:cs typeface="Times New Roman" panose="02020603050405020304" pitchFamily="18" charset="0"/>
              </a:rPr>
              <a:t>iaur</a:t>
            </a:r>
            <a:r>
              <a:rPr lang="lt-LT" sz="1000" dirty="0">
                <a:solidFill>
                  <a:srgbClr val="2A867D"/>
                </a:solidFill>
                <a:latin typeface="Times New Roman" panose="02020603050405020304" pitchFamily="18" charset="0"/>
                <a:cs typeface="Times New Roman" panose="02020603050405020304" pitchFamily="18" charset="0"/>
              </a:rPr>
              <a:t>ė</a:t>
            </a:r>
            <a:r>
              <a:rPr lang="en-US" sz="1000" dirty="0" err="1">
                <a:solidFill>
                  <a:srgbClr val="2A867D"/>
                </a:solidFill>
                <a:latin typeface="Times New Roman" panose="02020603050405020304" pitchFamily="18" charset="0"/>
                <a:cs typeface="Times New Roman" panose="02020603050405020304" pitchFamily="18" charset="0"/>
              </a:rPr>
              <a:t>sLietuvos</a:t>
            </a:r>
            <a:r>
              <a:rPr lang="lt-LT" sz="1000" dirty="0">
                <a:solidFill>
                  <a:srgbClr val="2A867D"/>
                </a:solidFill>
                <a:latin typeface="Times New Roman" panose="02020603050405020304" pitchFamily="18" charset="0"/>
                <a:cs typeface="Times New Roman" panose="02020603050405020304" pitchFamily="18" charset="0"/>
              </a:rPr>
              <a:t>Širdis</a:t>
            </a:r>
          </a:p>
        </p:txBody>
      </p:sp>
      <p:pic>
        <p:nvPicPr>
          <p:cNvPr id="11" name="Paveikslėlis 10">
            <a:extLst>
              <a:ext uri="{FF2B5EF4-FFF2-40B4-BE49-F238E27FC236}">
                <a16:creationId xmlns:a16="http://schemas.microsoft.com/office/drawing/2014/main" id="{1FE34CFD-9294-4EDF-B5FC-BB272ECE6FAC}"/>
              </a:ext>
            </a:extLst>
          </p:cNvPr>
          <p:cNvPicPr>
            <a:picLocks noChangeAspect="1"/>
          </p:cNvPicPr>
          <p:nvPr/>
        </p:nvPicPr>
        <p:blipFill>
          <a:blip r:embed="rId2"/>
          <a:stretch>
            <a:fillRect/>
          </a:stretch>
        </p:blipFill>
        <p:spPr>
          <a:xfrm>
            <a:off x="9187934" y="34115"/>
            <a:ext cx="365792" cy="453582"/>
          </a:xfrm>
          <a:prstGeom prst="rect">
            <a:avLst/>
          </a:prstGeom>
        </p:spPr>
      </p:pic>
      <p:sp>
        <p:nvSpPr>
          <p:cNvPr id="6" name="Skaidrės numerio vietos rezervavimo ženklas 5">
            <a:extLst>
              <a:ext uri="{FF2B5EF4-FFF2-40B4-BE49-F238E27FC236}">
                <a16:creationId xmlns:a16="http://schemas.microsoft.com/office/drawing/2014/main" id="{FD9992C3-885F-48A7-95FC-C1E0A6CAF3F6}"/>
              </a:ext>
            </a:extLst>
          </p:cNvPr>
          <p:cNvSpPr>
            <a:spLocks noGrp="1"/>
          </p:cNvSpPr>
          <p:nvPr>
            <p:ph type="sldNum" sz="quarter" idx="12"/>
          </p:nvPr>
        </p:nvSpPr>
        <p:spPr/>
        <p:txBody>
          <a:bodyPr/>
          <a:lstStyle/>
          <a:p>
            <a:fld id="{3FA5F662-D19E-4971-960B-B8DADF9BA7F5}" type="slidenum">
              <a:rPr lang="lt-LT" smtClean="0"/>
              <a:t>13</a:t>
            </a:fld>
            <a:endParaRPr lang="lt-LT"/>
          </a:p>
        </p:txBody>
      </p:sp>
      <p:pic>
        <p:nvPicPr>
          <p:cNvPr id="14" name="Turinio vietos rezervavimo ženklas 13">
            <a:extLst>
              <a:ext uri="{FF2B5EF4-FFF2-40B4-BE49-F238E27FC236}">
                <a16:creationId xmlns:a16="http://schemas.microsoft.com/office/drawing/2014/main" id="{BB5FDB8F-7BE3-F2C3-9A44-C98CEAF005DB}"/>
              </a:ext>
            </a:extLst>
          </p:cNvPr>
          <p:cNvPicPr>
            <a:picLocks noGrp="1" noChangeAspect="1"/>
          </p:cNvPicPr>
          <p:nvPr>
            <p:ph sz="half" idx="2"/>
          </p:nvPr>
        </p:nvPicPr>
        <p:blipFill>
          <a:blip r:embed="rId3"/>
          <a:stretch>
            <a:fillRect/>
          </a:stretch>
        </p:blipFill>
        <p:spPr>
          <a:xfrm>
            <a:off x="64736" y="3289613"/>
            <a:ext cx="12081768" cy="2570204"/>
          </a:xfrm>
        </p:spPr>
      </p:pic>
    </p:spTree>
    <p:extLst>
      <p:ext uri="{BB962C8B-B14F-4D97-AF65-F5344CB8AC3E}">
        <p14:creationId xmlns:p14="http://schemas.microsoft.com/office/powerpoint/2010/main" val="2063880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urinio vietos rezervavimo ženklas 3">
            <a:extLst>
              <a:ext uri="{FF2B5EF4-FFF2-40B4-BE49-F238E27FC236}">
                <a16:creationId xmlns:a16="http://schemas.microsoft.com/office/drawing/2014/main" id="{68B16254-10F4-4760-BCED-BC3803EAF4F3}"/>
              </a:ext>
            </a:extLst>
          </p:cNvPr>
          <p:cNvSpPr>
            <a:spLocks noGrp="1"/>
          </p:cNvSpPr>
          <p:nvPr>
            <p:ph sz="half" idx="1"/>
          </p:nvPr>
        </p:nvSpPr>
        <p:spPr>
          <a:xfrm>
            <a:off x="173561" y="704675"/>
            <a:ext cx="4509246" cy="4936999"/>
          </a:xfrm>
        </p:spPr>
        <p:txBody>
          <a:bodyPr wrap="square">
            <a:normAutofit fontScale="92500"/>
          </a:bodyPr>
          <a:lstStyle/>
          <a:p>
            <a:pPr marL="0" indent="0">
              <a:buNone/>
            </a:pPr>
            <a:r>
              <a:rPr lang="lt-LT" sz="3200" dirty="0">
                <a:solidFill>
                  <a:srgbClr val="0070C0"/>
                </a:solidFill>
                <a:effectLst>
                  <a:outerShdw blurRad="38100" dist="38100" dir="2700000" algn="tl">
                    <a:srgbClr val="000000">
                      <a:alpha val="43137"/>
                    </a:srgbClr>
                  </a:outerShdw>
                </a:effectLst>
              </a:rPr>
              <a:t>PROJEKTO ĮGYVENDINIMO VIETA</a:t>
            </a:r>
            <a:r>
              <a:rPr lang="lt-LT" sz="3200" dirty="0">
                <a:effectLst>
                  <a:outerShdw blurRad="38100" dist="38100" dir="2700000" algn="tl">
                    <a:srgbClr val="000000">
                      <a:alpha val="43137"/>
                    </a:srgbClr>
                  </a:outerShdw>
                </a:effectLst>
              </a:rPr>
              <a:t> </a:t>
            </a:r>
          </a:p>
          <a:p>
            <a:pPr marL="0" indent="0">
              <a:buNone/>
            </a:pPr>
            <a:endParaRPr lang="lt-LT" sz="3200" dirty="0"/>
          </a:p>
          <a:p>
            <a:pPr marL="0" indent="0" algn="l">
              <a:buNone/>
            </a:pPr>
            <a:r>
              <a:rPr lang="lt-LT" sz="2400" dirty="0">
                <a:solidFill>
                  <a:srgbClr val="000000"/>
                </a:solidFill>
              </a:rPr>
              <a:t>Sklypas – 1,19 ha teritorija yra </a:t>
            </a:r>
            <a:r>
              <a:rPr lang="lt-LT" sz="2400" dirty="0" err="1">
                <a:solidFill>
                  <a:srgbClr val="000000"/>
                </a:solidFill>
              </a:rPr>
              <a:t>urbanistiškai</a:t>
            </a:r>
            <a:r>
              <a:rPr lang="lt-LT" sz="2400" dirty="0">
                <a:solidFill>
                  <a:srgbClr val="000000"/>
                </a:solidFill>
              </a:rPr>
              <a:t> ir </a:t>
            </a:r>
            <a:r>
              <a:rPr lang="lt-LT" sz="2400" dirty="0" err="1">
                <a:solidFill>
                  <a:srgbClr val="000000"/>
                </a:solidFill>
              </a:rPr>
              <a:t>inžineriškai</a:t>
            </a:r>
            <a:r>
              <a:rPr lang="lt-LT" sz="2400" dirty="0">
                <a:solidFill>
                  <a:srgbClr val="000000"/>
                </a:solidFill>
              </a:rPr>
              <a:t> išvystytoje centrinėje Joniškio miesto dalyje. </a:t>
            </a:r>
          </a:p>
          <a:p>
            <a:pPr marL="0" indent="0" algn="l">
              <a:buNone/>
            </a:pPr>
            <a:endParaRPr lang="lt-LT" sz="2400" dirty="0">
              <a:solidFill>
                <a:srgbClr val="000000"/>
              </a:solidFill>
            </a:endParaRPr>
          </a:p>
          <a:p>
            <a:pPr marL="0" indent="0">
              <a:buNone/>
            </a:pPr>
            <a:r>
              <a:rPr lang="lt-LT" sz="2400" dirty="0">
                <a:solidFill>
                  <a:srgbClr val="000000"/>
                </a:solidFill>
              </a:rPr>
              <a:t>Teritorija neužstatyta pastatais, reljefas lygus, želdynų nėra.</a:t>
            </a:r>
          </a:p>
          <a:p>
            <a:pPr marL="0" indent="0" algn="l">
              <a:buNone/>
            </a:pPr>
            <a:endParaRPr lang="lt-LT" sz="2400" dirty="0">
              <a:solidFill>
                <a:srgbClr val="000000"/>
              </a:solidFill>
            </a:endParaRPr>
          </a:p>
          <a:p>
            <a:pPr marL="0" indent="0" algn="l">
              <a:buNone/>
            </a:pPr>
            <a:r>
              <a:rPr lang="lt-LT" sz="2400" dirty="0">
                <a:solidFill>
                  <a:srgbClr val="000000"/>
                </a:solidFill>
              </a:rPr>
              <a:t>S</a:t>
            </a:r>
            <a:r>
              <a:rPr lang="lt-LT" sz="2400" dirty="0">
                <a:effectLst/>
                <a:ea typeface="Calibri" panose="020F0502020204030204" pitchFamily="34" charset="0"/>
              </a:rPr>
              <a:t>klypas neįeina į kultūros paveldo teritoriją.</a:t>
            </a:r>
            <a:endParaRPr lang="lt-LT" sz="2400" dirty="0">
              <a:solidFill>
                <a:srgbClr val="000000"/>
              </a:solidFill>
            </a:endParaRPr>
          </a:p>
          <a:p>
            <a:pPr marL="0" indent="0" algn="l">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endParaRPr lang="lt-LT" sz="3200" dirty="0"/>
          </a:p>
        </p:txBody>
      </p:sp>
      <p:sp>
        <p:nvSpPr>
          <p:cNvPr id="10" name="Pavadinimas 1">
            <a:extLst>
              <a:ext uri="{FF2B5EF4-FFF2-40B4-BE49-F238E27FC236}">
                <a16:creationId xmlns:a16="http://schemas.microsoft.com/office/drawing/2014/main" id="{10B0514D-D451-4A7A-9A42-5ACA60DBF051}"/>
              </a:ext>
            </a:extLst>
          </p:cNvPr>
          <p:cNvSpPr txBox="1">
            <a:spLocks noGrp="1"/>
          </p:cNvSpPr>
          <p:nvPr>
            <p:ph type="title"/>
          </p:nvPr>
        </p:nvSpPr>
        <p:spPr>
          <a:xfrm>
            <a:off x="8473781" y="107876"/>
            <a:ext cx="3718219" cy="3222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t-LT" sz="1200" b="1" i="1" dirty="0">
                <a:solidFill>
                  <a:srgbClr val="2A867D"/>
                </a:solidFill>
                <a:latin typeface="Times New Roman" panose="02020603050405020304" pitchFamily="18" charset="0"/>
                <a:cs typeface="Times New Roman" panose="02020603050405020304" pitchFamily="18" charset="0"/>
              </a:rPr>
              <a:t>Joniškio kraštas – laimingas, verslus, žalias</a:t>
            </a:r>
            <a:r>
              <a:rPr lang="lt-LT" sz="1200" i="1" dirty="0">
                <a:solidFill>
                  <a:srgbClr val="2A867D"/>
                </a:solidFill>
                <a:latin typeface="Times New Roman" panose="02020603050405020304" pitchFamily="18" charset="0"/>
                <a:cs typeface="Times New Roman" panose="02020603050405020304" pitchFamily="18" charset="0"/>
              </a:rPr>
              <a:t>                                                                                </a:t>
            </a:r>
            <a:r>
              <a:rPr lang="en-US" sz="1000" dirty="0">
                <a:solidFill>
                  <a:srgbClr val="2A867D"/>
                </a:solidFill>
                <a:latin typeface="Times New Roman" panose="02020603050405020304" pitchFamily="18" charset="0"/>
                <a:cs typeface="Times New Roman" panose="02020603050405020304" pitchFamily="18" charset="0"/>
              </a:rPr>
              <a:t>#</a:t>
            </a:r>
            <a:r>
              <a:rPr lang="lt-LT" sz="1000" dirty="0">
                <a:solidFill>
                  <a:srgbClr val="2A867D"/>
                </a:solidFill>
                <a:latin typeface="Times New Roman" panose="02020603050405020304" pitchFamily="18" charset="0"/>
                <a:cs typeface="Times New Roman" panose="02020603050405020304" pitchFamily="18" charset="0"/>
              </a:rPr>
              <a:t>Š</a:t>
            </a:r>
            <a:r>
              <a:rPr lang="en-US" sz="1000" dirty="0" err="1">
                <a:solidFill>
                  <a:srgbClr val="2A867D"/>
                </a:solidFill>
                <a:latin typeface="Times New Roman" panose="02020603050405020304" pitchFamily="18" charset="0"/>
                <a:cs typeface="Times New Roman" panose="02020603050405020304" pitchFamily="18" charset="0"/>
              </a:rPr>
              <a:t>iaur</a:t>
            </a:r>
            <a:r>
              <a:rPr lang="lt-LT" sz="1000" dirty="0">
                <a:solidFill>
                  <a:srgbClr val="2A867D"/>
                </a:solidFill>
                <a:latin typeface="Times New Roman" panose="02020603050405020304" pitchFamily="18" charset="0"/>
                <a:cs typeface="Times New Roman" panose="02020603050405020304" pitchFamily="18" charset="0"/>
              </a:rPr>
              <a:t>ė</a:t>
            </a:r>
            <a:r>
              <a:rPr lang="en-US" sz="1000" dirty="0" err="1">
                <a:solidFill>
                  <a:srgbClr val="2A867D"/>
                </a:solidFill>
                <a:latin typeface="Times New Roman" panose="02020603050405020304" pitchFamily="18" charset="0"/>
                <a:cs typeface="Times New Roman" panose="02020603050405020304" pitchFamily="18" charset="0"/>
              </a:rPr>
              <a:t>sLietuvos</a:t>
            </a:r>
            <a:r>
              <a:rPr lang="lt-LT" sz="1000" dirty="0">
                <a:solidFill>
                  <a:srgbClr val="2A867D"/>
                </a:solidFill>
                <a:latin typeface="Times New Roman" panose="02020603050405020304" pitchFamily="18" charset="0"/>
                <a:cs typeface="Times New Roman" panose="02020603050405020304" pitchFamily="18" charset="0"/>
              </a:rPr>
              <a:t>Širdis</a:t>
            </a:r>
          </a:p>
        </p:txBody>
      </p:sp>
      <p:pic>
        <p:nvPicPr>
          <p:cNvPr id="11" name="Paveikslėlis 10">
            <a:extLst>
              <a:ext uri="{FF2B5EF4-FFF2-40B4-BE49-F238E27FC236}">
                <a16:creationId xmlns:a16="http://schemas.microsoft.com/office/drawing/2014/main" id="{1FE34CFD-9294-4EDF-B5FC-BB272ECE6FAC}"/>
              </a:ext>
            </a:extLst>
          </p:cNvPr>
          <p:cNvPicPr>
            <a:picLocks noChangeAspect="1"/>
          </p:cNvPicPr>
          <p:nvPr/>
        </p:nvPicPr>
        <p:blipFill>
          <a:blip r:embed="rId2"/>
          <a:stretch>
            <a:fillRect/>
          </a:stretch>
        </p:blipFill>
        <p:spPr>
          <a:xfrm>
            <a:off x="9187934" y="34115"/>
            <a:ext cx="365792" cy="453582"/>
          </a:xfrm>
          <a:prstGeom prst="rect">
            <a:avLst/>
          </a:prstGeom>
        </p:spPr>
      </p:pic>
      <p:sp>
        <p:nvSpPr>
          <p:cNvPr id="6" name="Skaidrės numerio vietos rezervavimo ženklas 5">
            <a:extLst>
              <a:ext uri="{FF2B5EF4-FFF2-40B4-BE49-F238E27FC236}">
                <a16:creationId xmlns:a16="http://schemas.microsoft.com/office/drawing/2014/main" id="{FD9992C3-885F-48A7-95FC-C1E0A6CAF3F6}"/>
              </a:ext>
            </a:extLst>
          </p:cNvPr>
          <p:cNvSpPr>
            <a:spLocks noGrp="1"/>
          </p:cNvSpPr>
          <p:nvPr>
            <p:ph type="sldNum" sz="quarter" idx="12"/>
          </p:nvPr>
        </p:nvSpPr>
        <p:spPr/>
        <p:txBody>
          <a:bodyPr/>
          <a:lstStyle/>
          <a:p>
            <a:fld id="{3FA5F662-D19E-4971-960B-B8DADF9BA7F5}" type="slidenum">
              <a:rPr lang="lt-LT" smtClean="0"/>
              <a:t>14</a:t>
            </a:fld>
            <a:endParaRPr lang="lt-LT"/>
          </a:p>
        </p:txBody>
      </p:sp>
      <p:pic>
        <p:nvPicPr>
          <p:cNvPr id="5" name="Turinio vietos rezervavimo ženklas 4">
            <a:extLst>
              <a:ext uri="{FF2B5EF4-FFF2-40B4-BE49-F238E27FC236}">
                <a16:creationId xmlns:a16="http://schemas.microsoft.com/office/drawing/2014/main" id="{E615E10F-0C49-5B06-9E04-007DD93F1AB1}"/>
              </a:ext>
            </a:extLst>
          </p:cNvPr>
          <p:cNvPicPr>
            <a:picLocks noGrp="1" noChangeAspect="1"/>
          </p:cNvPicPr>
          <p:nvPr>
            <p:ph sz="half" idx="2"/>
          </p:nvPr>
        </p:nvPicPr>
        <p:blipFill>
          <a:blip r:embed="rId3"/>
          <a:stretch>
            <a:fillRect/>
          </a:stretch>
        </p:blipFill>
        <p:spPr>
          <a:xfrm>
            <a:off x="4710301" y="1651131"/>
            <a:ext cx="7378628" cy="4216359"/>
          </a:xfrm>
          <a:prstGeom prst="rect">
            <a:avLst/>
          </a:prstGeom>
          <a:ln>
            <a:noFill/>
          </a:ln>
          <a:effectLst>
            <a:softEdge rad="112500"/>
          </a:effectLst>
        </p:spPr>
      </p:pic>
    </p:spTree>
    <p:extLst>
      <p:ext uri="{BB962C8B-B14F-4D97-AF65-F5344CB8AC3E}">
        <p14:creationId xmlns:p14="http://schemas.microsoft.com/office/powerpoint/2010/main" val="3266619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urinio vietos rezervavimo ženklas 3">
            <a:extLst>
              <a:ext uri="{FF2B5EF4-FFF2-40B4-BE49-F238E27FC236}">
                <a16:creationId xmlns:a16="http://schemas.microsoft.com/office/drawing/2014/main" id="{68B16254-10F4-4760-BCED-BC3803EAF4F3}"/>
              </a:ext>
            </a:extLst>
          </p:cNvPr>
          <p:cNvSpPr>
            <a:spLocks noGrp="1"/>
          </p:cNvSpPr>
          <p:nvPr>
            <p:ph sz="half" idx="1"/>
          </p:nvPr>
        </p:nvSpPr>
        <p:spPr>
          <a:xfrm>
            <a:off x="383651" y="260906"/>
            <a:ext cx="6364282" cy="778981"/>
          </a:xfrm>
        </p:spPr>
        <p:txBody>
          <a:bodyPr wrap="square">
            <a:normAutofit/>
          </a:bodyPr>
          <a:lstStyle/>
          <a:p>
            <a:pPr marL="0" indent="0">
              <a:buNone/>
            </a:pPr>
            <a:r>
              <a:rPr lang="lt-LT" sz="3200" dirty="0">
                <a:solidFill>
                  <a:srgbClr val="0070C0"/>
                </a:solidFill>
                <a:effectLst>
                  <a:outerShdw blurRad="38100" dist="38100" dir="2700000" algn="tl">
                    <a:srgbClr val="000000">
                      <a:alpha val="43137"/>
                    </a:srgbClr>
                  </a:outerShdw>
                </a:effectLst>
              </a:rPr>
              <a:t>PROJEKTO ĮGYVENDINIMO VIETA</a:t>
            </a:r>
            <a:r>
              <a:rPr lang="lt-LT" sz="3200" dirty="0">
                <a:effectLst>
                  <a:outerShdw blurRad="38100" dist="38100" dir="2700000" algn="tl">
                    <a:srgbClr val="000000">
                      <a:alpha val="43137"/>
                    </a:srgbClr>
                  </a:outerShdw>
                </a:effectLst>
              </a:rPr>
              <a:t> </a:t>
            </a:r>
          </a:p>
          <a:p>
            <a:pPr marL="0" indent="0">
              <a:buNone/>
            </a:pPr>
            <a:endParaRPr lang="lt-LT" sz="3200" dirty="0"/>
          </a:p>
          <a:p>
            <a:pPr marL="0" indent="0" algn="l">
              <a:buNone/>
            </a:pPr>
            <a:endParaRPr lang="lt-LT" sz="1800" dirty="0">
              <a:solidFill>
                <a:srgbClr val="000000"/>
              </a:solidFill>
            </a:endParaRPr>
          </a:p>
          <a:p>
            <a:pPr marL="0" indent="0" algn="l">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endParaRPr lang="lt-LT" dirty="0"/>
          </a:p>
        </p:txBody>
      </p:sp>
      <p:sp>
        <p:nvSpPr>
          <p:cNvPr id="10" name="Pavadinimas 1">
            <a:extLst>
              <a:ext uri="{FF2B5EF4-FFF2-40B4-BE49-F238E27FC236}">
                <a16:creationId xmlns:a16="http://schemas.microsoft.com/office/drawing/2014/main" id="{10B0514D-D451-4A7A-9A42-5ACA60DBF051}"/>
              </a:ext>
            </a:extLst>
          </p:cNvPr>
          <p:cNvSpPr txBox="1">
            <a:spLocks noGrp="1"/>
          </p:cNvSpPr>
          <p:nvPr>
            <p:ph type="title"/>
          </p:nvPr>
        </p:nvSpPr>
        <p:spPr>
          <a:xfrm>
            <a:off x="8473781" y="107876"/>
            <a:ext cx="3718219" cy="3222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t-LT" sz="1200" b="1" i="1" dirty="0">
                <a:solidFill>
                  <a:srgbClr val="2A867D"/>
                </a:solidFill>
                <a:latin typeface="Times New Roman" panose="02020603050405020304" pitchFamily="18" charset="0"/>
                <a:cs typeface="Times New Roman" panose="02020603050405020304" pitchFamily="18" charset="0"/>
              </a:rPr>
              <a:t>Joniškio kraštas – laimingas, verslus, žalias</a:t>
            </a:r>
            <a:r>
              <a:rPr lang="lt-LT" sz="1200" i="1" dirty="0">
                <a:solidFill>
                  <a:srgbClr val="2A867D"/>
                </a:solidFill>
                <a:latin typeface="Times New Roman" panose="02020603050405020304" pitchFamily="18" charset="0"/>
                <a:cs typeface="Times New Roman" panose="02020603050405020304" pitchFamily="18" charset="0"/>
              </a:rPr>
              <a:t>                                                                                </a:t>
            </a:r>
            <a:r>
              <a:rPr lang="en-US" sz="1000" dirty="0">
                <a:solidFill>
                  <a:srgbClr val="2A867D"/>
                </a:solidFill>
                <a:latin typeface="Times New Roman" panose="02020603050405020304" pitchFamily="18" charset="0"/>
                <a:cs typeface="Times New Roman" panose="02020603050405020304" pitchFamily="18" charset="0"/>
              </a:rPr>
              <a:t>#</a:t>
            </a:r>
            <a:r>
              <a:rPr lang="lt-LT" sz="1000" dirty="0">
                <a:solidFill>
                  <a:srgbClr val="2A867D"/>
                </a:solidFill>
                <a:latin typeface="Times New Roman" panose="02020603050405020304" pitchFamily="18" charset="0"/>
                <a:cs typeface="Times New Roman" panose="02020603050405020304" pitchFamily="18" charset="0"/>
              </a:rPr>
              <a:t>Š</a:t>
            </a:r>
            <a:r>
              <a:rPr lang="en-US" sz="1000" dirty="0" err="1">
                <a:solidFill>
                  <a:srgbClr val="2A867D"/>
                </a:solidFill>
                <a:latin typeface="Times New Roman" panose="02020603050405020304" pitchFamily="18" charset="0"/>
                <a:cs typeface="Times New Roman" panose="02020603050405020304" pitchFamily="18" charset="0"/>
              </a:rPr>
              <a:t>iaur</a:t>
            </a:r>
            <a:r>
              <a:rPr lang="lt-LT" sz="1000" dirty="0">
                <a:solidFill>
                  <a:srgbClr val="2A867D"/>
                </a:solidFill>
                <a:latin typeface="Times New Roman" panose="02020603050405020304" pitchFamily="18" charset="0"/>
                <a:cs typeface="Times New Roman" panose="02020603050405020304" pitchFamily="18" charset="0"/>
              </a:rPr>
              <a:t>ė</a:t>
            </a:r>
            <a:r>
              <a:rPr lang="en-US" sz="1000" dirty="0" err="1">
                <a:solidFill>
                  <a:srgbClr val="2A867D"/>
                </a:solidFill>
                <a:latin typeface="Times New Roman" panose="02020603050405020304" pitchFamily="18" charset="0"/>
                <a:cs typeface="Times New Roman" panose="02020603050405020304" pitchFamily="18" charset="0"/>
              </a:rPr>
              <a:t>sLietuvos</a:t>
            </a:r>
            <a:r>
              <a:rPr lang="lt-LT" sz="1000" dirty="0">
                <a:solidFill>
                  <a:srgbClr val="2A867D"/>
                </a:solidFill>
                <a:latin typeface="Times New Roman" panose="02020603050405020304" pitchFamily="18" charset="0"/>
                <a:cs typeface="Times New Roman" panose="02020603050405020304" pitchFamily="18" charset="0"/>
              </a:rPr>
              <a:t>Širdis</a:t>
            </a:r>
          </a:p>
        </p:txBody>
      </p:sp>
      <p:pic>
        <p:nvPicPr>
          <p:cNvPr id="11" name="Paveikslėlis 10">
            <a:extLst>
              <a:ext uri="{FF2B5EF4-FFF2-40B4-BE49-F238E27FC236}">
                <a16:creationId xmlns:a16="http://schemas.microsoft.com/office/drawing/2014/main" id="{1FE34CFD-9294-4EDF-B5FC-BB272ECE6FAC}"/>
              </a:ext>
            </a:extLst>
          </p:cNvPr>
          <p:cNvPicPr>
            <a:picLocks noChangeAspect="1"/>
          </p:cNvPicPr>
          <p:nvPr/>
        </p:nvPicPr>
        <p:blipFill>
          <a:blip r:embed="rId4"/>
          <a:stretch>
            <a:fillRect/>
          </a:stretch>
        </p:blipFill>
        <p:spPr>
          <a:xfrm>
            <a:off x="9187934" y="34115"/>
            <a:ext cx="365792" cy="453582"/>
          </a:xfrm>
          <a:prstGeom prst="rect">
            <a:avLst/>
          </a:prstGeom>
        </p:spPr>
      </p:pic>
      <p:sp>
        <p:nvSpPr>
          <p:cNvPr id="6" name="Skaidrės numerio vietos rezervavimo ženklas 5">
            <a:extLst>
              <a:ext uri="{FF2B5EF4-FFF2-40B4-BE49-F238E27FC236}">
                <a16:creationId xmlns:a16="http://schemas.microsoft.com/office/drawing/2014/main" id="{FD9992C3-885F-48A7-95FC-C1E0A6CAF3F6}"/>
              </a:ext>
            </a:extLst>
          </p:cNvPr>
          <p:cNvSpPr>
            <a:spLocks noGrp="1"/>
          </p:cNvSpPr>
          <p:nvPr>
            <p:ph type="sldNum" sz="quarter" idx="12"/>
          </p:nvPr>
        </p:nvSpPr>
        <p:spPr/>
        <p:txBody>
          <a:bodyPr/>
          <a:lstStyle/>
          <a:p>
            <a:fld id="{3FA5F662-D19E-4971-960B-B8DADF9BA7F5}" type="slidenum">
              <a:rPr lang="lt-LT" smtClean="0"/>
              <a:t>15</a:t>
            </a:fld>
            <a:endParaRPr lang="lt-LT"/>
          </a:p>
        </p:txBody>
      </p:sp>
      <p:pic>
        <p:nvPicPr>
          <p:cNvPr id="5" name="sklypas">
            <a:hlinkClick r:id="" action="ppaction://media"/>
            <a:extLst>
              <a:ext uri="{FF2B5EF4-FFF2-40B4-BE49-F238E27FC236}">
                <a16:creationId xmlns:a16="http://schemas.microsoft.com/office/drawing/2014/main" id="{66C3E05B-F708-56AB-9D34-BB696CA15E26}"/>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5"/>
          <a:stretch>
            <a:fillRect/>
          </a:stretch>
        </p:blipFill>
        <p:spPr>
          <a:xfrm>
            <a:off x="1117599" y="1039888"/>
            <a:ext cx="9728199" cy="5472111"/>
          </a:xfrm>
        </p:spPr>
      </p:pic>
    </p:spTree>
    <p:extLst>
      <p:ext uri="{BB962C8B-B14F-4D97-AF65-F5344CB8AC3E}">
        <p14:creationId xmlns:p14="http://schemas.microsoft.com/office/powerpoint/2010/main" val="1703496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4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urinio vietos rezervavimo ženklas 3">
            <a:extLst>
              <a:ext uri="{FF2B5EF4-FFF2-40B4-BE49-F238E27FC236}">
                <a16:creationId xmlns:a16="http://schemas.microsoft.com/office/drawing/2014/main" id="{68B16254-10F4-4760-BCED-BC3803EAF4F3}"/>
              </a:ext>
            </a:extLst>
          </p:cNvPr>
          <p:cNvSpPr>
            <a:spLocks noGrp="1"/>
          </p:cNvSpPr>
          <p:nvPr>
            <p:ph idx="1"/>
          </p:nvPr>
        </p:nvSpPr>
        <p:spPr>
          <a:xfrm>
            <a:off x="227596" y="234892"/>
            <a:ext cx="11736807" cy="6484689"/>
          </a:xfrm>
        </p:spPr>
        <p:txBody>
          <a:bodyPr wrap="square">
            <a:normAutofit/>
          </a:bodyPr>
          <a:lstStyle/>
          <a:p>
            <a:pPr marL="0" indent="0">
              <a:buNone/>
            </a:pPr>
            <a:endParaRPr lang="lt-LT" sz="2000" dirty="0">
              <a:solidFill>
                <a:srgbClr val="0070C0"/>
              </a:solidFill>
              <a:effectLst>
                <a:outerShdw blurRad="38100" dist="38100" dir="2700000" algn="tl">
                  <a:srgbClr val="000000">
                    <a:alpha val="43137"/>
                  </a:srgbClr>
                </a:outerShdw>
              </a:effectLst>
            </a:endParaRPr>
          </a:p>
          <a:p>
            <a:pPr marL="0" indent="0">
              <a:spcBef>
                <a:spcPts val="0"/>
              </a:spcBef>
              <a:buNone/>
            </a:pPr>
            <a:r>
              <a:rPr lang="lt-LT" sz="3200" dirty="0">
                <a:solidFill>
                  <a:srgbClr val="0070C0"/>
                </a:solidFill>
                <a:effectLst>
                  <a:outerShdw blurRad="38100" dist="38100" dir="2700000" algn="tl">
                    <a:srgbClr val="000000">
                      <a:alpha val="43137"/>
                    </a:srgbClr>
                  </a:outerShdw>
                </a:effectLst>
              </a:rPr>
              <a:t>PRIVAČIAM SUBJEKTUI </a:t>
            </a:r>
          </a:p>
          <a:p>
            <a:pPr marL="0" indent="0">
              <a:spcBef>
                <a:spcPts val="0"/>
              </a:spcBef>
              <a:buNone/>
            </a:pPr>
            <a:r>
              <a:rPr lang="lt-LT" sz="3200" dirty="0">
                <a:solidFill>
                  <a:srgbClr val="0070C0"/>
                </a:solidFill>
                <a:effectLst>
                  <a:outerShdw blurRad="38100" dist="38100" dir="2700000" algn="tl">
                    <a:srgbClr val="000000">
                      <a:alpha val="43137"/>
                    </a:srgbClr>
                  </a:outerShdw>
                </a:effectLst>
              </a:rPr>
              <a:t>PERDUODAMA VYKDYTI VEIKLA</a:t>
            </a: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pPr marL="0" indent="0">
              <a:buNone/>
            </a:pPr>
            <a:r>
              <a:rPr lang="lt-LT" sz="1800" dirty="0">
                <a:effectLst/>
                <a:latin typeface="Times New Roman" panose="02020603050405020304" pitchFamily="18" charset="0"/>
                <a:ea typeface="Calibri" panose="020F0502020204030204" pitchFamily="34" charset="0"/>
              </a:rPr>
              <a:t> </a:t>
            </a:r>
            <a:endParaRPr lang="lt-LT" dirty="0"/>
          </a:p>
        </p:txBody>
      </p:sp>
      <p:sp>
        <p:nvSpPr>
          <p:cNvPr id="42" name="Rombas 41">
            <a:extLst>
              <a:ext uri="{FF2B5EF4-FFF2-40B4-BE49-F238E27FC236}">
                <a16:creationId xmlns:a16="http://schemas.microsoft.com/office/drawing/2014/main" id="{14BF1D2D-9CFE-EE8F-DDDB-21B75A805FD0}"/>
              </a:ext>
            </a:extLst>
          </p:cNvPr>
          <p:cNvSpPr/>
          <p:nvPr/>
        </p:nvSpPr>
        <p:spPr>
          <a:xfrm>
            <a:off x="3988066" y="4285530"/>
            <a:ext cx="480595" cy="416122"/>
          </a:xfrm>
          <a:prstGeom prst="diamond">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38" name="Rombas 37">
            <a:extLst>
              <a:ext uri="{FF2B5EF4-FFF2-40B4-BE49-F238E27FC236}">
                <a16:creationId xmlns:a16="http://schemas.microsoft.com/office/drawing/2014/main" id="{C88B2A22-6C8D-7E37-C3EA-D21D851A3F9F}"/>
              </a:ext>
            </a:extLst>
          </p:cNvPr>
          <p:cNvSpPr/>
          <p:nvPr/>
        </p:nvSpPr>
        <p:spPr>
          <a:xfrm>
            <a:off x="7973539" y="3291280"/>
            <a:ext cx="480595" cy="416122"/>
          </a:xfrm>
          <a:prstGeom prst="diamond">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43" name="Rombas 42">
            <a:extLst>
              <a:ext uri="{FF2B5EF4-FFF2-40B4-BE49-F238E27FC236}">
                <a16:creationId xmlns:a16="http://schemas.microsoft.com/office/drawing/2014/main" id="{4D0339B1-F251-A435-8E24-9830A5BDDBB7}"/>
              </a:ext>
            </a:extLst>
          </p:cNvPr>
          <p:cNvSpPr/>
          <p:nvPr/>
        </p:nvSpPr>
        <p:spPr>
          <a:xfrm>
            <a:off x="7973539" y="4241550"/>
            <a:ext cx="480595" cy="416122"/>
          </a:xfrm>
          <a:prstGeom prst="diamond">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41" name="Rombas 40">
            <a:extLst>
              <a:ext uri="{FF2B5EF4-FFF2-40B4-BE49-F238E27FC236}">
                <a16:creationId xmlns:a16="http://schemas.microsoft.com/office/drawing/2014/main" id="{373A2944-76AF-1D7B-C037-0485FBD51911}"/>
              </a:ext>
            </a:extLst>
          </p:cNvPr>
          <p:cNvSpPr/>
          <p:nvPr/>
        </p:nvSpPr>
        <p:spPr>
          <a:xfrm>
            <a:off x="196151" y="4428259"/>
            <a:ext cx="480595" cy="416122"/>
          </a:xfrm>
          <a:prstGeom prst="diamond">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45" name="Rombas 44">
            <a:extLst>
              <a:ext uri="{FF2B5EF4-FFF2-40B4-BE49-F238E27FC236}">
                <a16:creationId xmlns:a16="http://schemas.microsoft.com/office/drawing/2014/main" id="{A2EBA702-74FE-F1ED-E712-2CB762579A02}"/>
              </a:ext>
            </a:extLst>
          </p:cNvPr>
          <p:cNvSpPr/>
          <p:nvPr/>
        </p:nvSpPr>
        <p:spPr>
          <a:xfrm>
            <a:off x="3968025" y="3268130"/>
            <a:ext cx="480595" cy="416122"/>
          </a:xfrm>
          <a:prstGeom prst="diamond">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46" name="Rombas 45">
            <a:extLst>
              <a:ext uri="{FF2B5EF4-FFF2-40B4-BE49-F238E27FC236}">
                <a16:creationId xmlns:a16="http://schemas.microsoft.com/office/drawing/2014/main" id="{4051C6A5-0FC0-68DF-BCDE-CDC361E07A6D}"/>
              </a:ext>
            </a:extLst>
          </p:cNvPr>
          <p:cNvSpPr/>
          <p:nvPr/>
        </p:nvSpPr>
        <p:spPr>
          <a:xfrm>
            <a:off x="196152" y="3268130"/>
            <a:ext cx="480595" cy="416122"/>
          </a:xfrm>
          <a:prstGeom prst="diamond">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47" name="Rombas 46">
            <a:extLst>
              <a:ext uri="{FF2B5EF4-FFF2-40B4-BE49-F238E27FC236}">
                <a16:creationId xmlns:a16="http://schemas.microsoft.com/office/drawing/2014/main" id="{ABB7F4D7-E88F-4F53-7B76-61E44D6F28DE}"/>
              </a:ext>
            </a:extLst>
          </p:cNvPr>
          <p:cNvSpPr/>
          <p:nvPr/>
        </p:nvSpPr>
        <p:spPr>
          <a:xfrm>
            <a:off x="8106071" y="2294586"/>
            <a:ext cx="480595" cy="416122"/>
          </a:xfrm>
          <a:prstGeom prst="diamond">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58" name="Rombas 57">
            <a:extLst>
              <a:ext uri="{FF2B5EF4-FFF2-40B4-BE49-F238E27FC236}">
                <a16:creationId xmlns:a16="http://schemas.microsoft.com/office/drawing/2014/main" id="{284FBDFE-B5C8-471B-36C5-F36ABCE5B9D4}"/>
              </a:ext>
            </a:extLst>
          </p:cNvPr>
          <p:cNvSpPr/>
          <p:nvPr/>
        </p:nvSpPr>
        <p:spPr>
          <a:xfrm>
            <a:off x="3949270" y="2308902"/>
            <a:ext cx="480595" cy="416122"/>
          </a:xfrm>
          <a:prstGeom prst="diamond">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39" name="Rombas 38">
            <a:extLst>
              <a:ext uri="{FF2B5EF4-FFF2-40B4-BE49-F238E27FC236}">
                <a16:creationId xmlns:a16="http://schemas.microsoft.com/office/drawing/2014/main" id="{6D89D7F2-2349-6419-BD3E-BBBD5B5D73A1}"/>
              </a:ext>
            </a:extLst>
          </p:cNvPr>
          <p:cNvSpPr/>
          <p:nvPr/>
        </p:nvSpPr>
        <p:spPr>
          <a:xfrm>
            <a:off x="196153" y="2308902"/>
            <a:ext cx="480595" cy="416122"/>
          </a:xfrm>
          <a:prstGeom prst="diamond">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2" name="Pavadinimas 1">
            <a:extLst>
              <a:ext uri="{FF2B5EF4-FFF2-40B4-BE49-F238E27FC236}">
                <a16:creationId xmlns:a16="http://schemas.microsoft.com/office/drawing/2014/main" id="{5761D3F3-E5BD-44BE-A670-8FABB525CD77}"/>
              </a:ext>
            </a:extLst>
          </p:cNvPr>
          <p:cNvSpPr txBox="1">
            <a:spLocks noGrp="1"/>
          </p:cNvSpPr>
          <p:nvPr>
            <p:ph type="title"/>
          </p:nvPr>
        </p:nvSpPr>
        <p:spPr>
          <a:xfrm>
            <a:off x="8674218" y="14683"/>
            <a:ext cx="3517782" cy="4746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t-LT" sz="1100" b="1" i="1" dirty="0">
                <a:solidFill>
                  <a:srgbClr val="2A867D"/>
                </a:solidFill>
                <a:latin typeface="Times New Roman" panose="02020603050405020304" pitchFamily="18" charset="0"/>
                <a:cs typeface="Times New Roman" panose="02020603050405020304" pitchFamily="18" charset="0"/>
              </a:rPr>
              <a:t>Joniškio kraštas – laimingas, verslus, žalias</a:t>
            </a:r>
            <a:r>
              <a:rPr lang="lt-LT" sz="1100" i="1" dirty="0">
                <a:solidFill>
                  <a:srgbClr val="2A867D"/>
                </a:solidFill>
                <a:latin typeface="Times New Roman" panose="02020603050405020304" pitchFamily="18" charset="0"/>
                <a:cs typeface="Times New Roman" panose="02020603050405020304" pitchFamily="18" charset="0"/>
              </a:rPr>
              <a:t>                                                                                </a:t>
            </a:r>
            <a:r>
              <a:rPr lang="en-US" sz="900" dirty="0">
                <a:solidFill>
                  <a:srgbClr val="2A867D"/>
                </a:solidFill>
                <a:latin typeface="Times New Roman" panose="02020603050405020304" pitchFamily="18" charset="0"/>
                <a:cs typeface="Times New Roman" panose="02020603050405020304" pitchFamily="18" charset="0"/>
              </a:rPr>
              <a:t>#</a:t>
            </a:r>
            <a:r>
              <a:rPr lang="lt-LT" sz="900" dirty="0">
                <a:solidFill>
                  <a:srgbClr val="2A867D"/>
                </a:solidFill>
                <a:latin typeface="Times New Roman" panose="02020603050405020304" pitchFamily="18" charset="0"/>
                <a:cs typeface="Times New Roman" panose="02020603050405020304" pitchFamily="18" charset="0"/>
              </a:rPr>
              <a:t>Š</a:t>
            </a:r>
            <a:r>
              <a:rPr lang="en-US" sz="900" dirty="0" err="1">
                <a:solidFill>
                  <a:srgbClr val="2A867D"/>
                </a:solidFill>
                <a:latin typeface="Times New Roman" panose="02020603050405020304" pitchFamily="18" charset="0"/>
                <a:cs typeface="Times New Roman" panose="02020603050405020304" pitchFamily="18" charset="0"/>
              </a:rPr>
              <a:t>iaur</a:t>
            </a:r>
            <a:r>
              <a:rPr lang="lt-LT" sz="900" dirty="0">
                <a:solidFill>
                  <a:srgbClr val="2A867D"/>
                </a:solidFill>
                <a:latin typeface="Times New Roman" panose="02020603050405020304" pitchFamily="18" charset="0"/>
                <a:cs typeface="Times New Roman" panose="02020603050405020304" pitchFamily="18" charset="0"/>
              </a:rPr>
              <a:t>ė</a:t>
            </a:r>
            <a:r>
              <a:rPr lang="en-US" sz="900" dirty="0" err="1">
                <a:solidFill>
                  <a:srgbClr val="2A867D"/>
                </a:solidFill>
                <a:latin typeface="Times New Roman" panose="02020603050405020304" pitchFamily="18" charset="0"/>
                <a:cs typeface="Times New Roman" panose="02020603050405020304" pitchFamily="18" charset="0"/>
              </a:rPr>
              <a:t>sLietuvos</a:t>
            </a:r>
            <a:r>
              <a:rPr lang="lt-LT" sz="900" dirty="0">
                <a:solidFill>
                  <a:srgbClr val="2A867D"/>
                </a:solidFill>
                <a:latin typeface="Times New Roman" panose="02020603050405020304" pitchFamily="18" charset="0"/>
                <a:cs typeface="Times New Roman" panose="02020603050405020304" pitchFamily="18" charset="0"/>
              </a:rPr>
              <a:t>Širdis</a:t>
            </a:r>
          </a:p>
        </p:txBody>
      </p:sp>
      <p:pic>
        <p:nvPicPr>
          <p:cNvPr id="24" name="Paveikslėlis 23">
            <a:extLst>
              <a:ext uri="{FF2B5EF4-FFF2-40B4-BE49-F238E27FC236}">
                <a16:creationId xmlns:a16="http://schemas.microsoft.com/office/drawing/2014/main" id="{2BBE1561-D0DC-4EAC-93DF-FD19606A7099}"/>
              </a:ext>
            </a:extLst>
          </p:cNvPr>
          <p:cNvPicPr>
            <a:picLocks noChangeAspect="1"/>
          </p:cNvPicPr>
          <p:nvPr/>
        </p:nvPicPr>
        <p:blipFill>
          <a:blip r:embed="rId2"/>
          <a:stretch>
            <a:fillRect/>
          </a:stretch>
        </p:blipFill>
        <p:spPr>
          <a:xfrm>
            <a:off x="9145562" y="37055"/>
            <a:ext cx="365792" cy="453582"/>
          </a:xfrm>
          <a:prstGeom prst="rect">
            <a:avLst/>
          </a:prstGeom>
        </p:spPr>
      </p:pic>
      <p:sp>
        <p:nvSpPr>
          <p:cNvPr id="5" name="Stačiakampis: suapvalinti kampai 4">
            <a:extLst>
              <a:ext uri="{FF2B5EF4-FFF2-40B4-BE49-F238E27FC236}">
                <a16:creationId xmlns:a16="http://schemas.microsoft.com/office/drawing/2014/main" id="{5C278A91-BEFD-4A9A-AE2C-304B95FC83F7}"/>
              </a:ext>
            </a:extLst>
          </p:cNvPr>
          <p:cNvSpPr/>
          <p:nvPr/>
        </p:nvSpPr>
        <p:spPr>
          <a:xfrm>
            <a:off x="344037" y="2267521"/>
            <a:ext cx="3142436" cy="45750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t-LT" dirty="0">
                <a:solidFill>
                  <a:schemeClr val="tx1"/>
                </a:solidFill>
              </a:rPr>
              <a:t>Infrastruktūros projektavimas</a:t>
            </a:r>
          </a:p>
        </p:txBody>
      </p:sp>
      <p:sp>
        <p:nvSpPr>
          <p:cNvPr id="27" name="Stačiakampis: suapvalinti kampai 26">
            <a:extLst>
              <a:ext uri="{FF2B5EF4-FFF2-40B4-BE49-F238E27FC236}">
                <a16:creationId xmlns:a16="http://schemas.microsoft.com/office/drawing/2014/main" id="{6559DB23-3CA5-4443-A8D8-8BA0005DCE03}"/>
              </a:ext>
            </a:extLst>
          </p:cNvPr>
          <p:cNvSpPr/>
          <p:nvPr/>
        </p:nvSpPr>
        <p:spPr>
          <a:xfrm>
            <a:off x="4109646" y="3212141"/>
            <a:ext cx="3489761" cy="44381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just">
              <a:buNone/>
            </a:pPr>
            <a:r>
              <a:rPr lang="lt-LT" dirty="0">
                <a:solidFill>
                  <a:schemeClr val="tx1"/>
                </a:solidFill>
              </a:rPr>
              <a:t>Komplekso einamasis remontas</a:t>
            </a:r>
          </a:p>
        </p:txBody>
      </p:sp>
      <p:sp>
        <p:nvSpPr>
          <p:cNvPr id="29" name="Stačiakampis: suapvalinti kampai 28">
            <a:extLst>
              <a:ext uri="{FF2B5EF4-FFF2-40B4-BE49-F238E27FC236}">
                <a16:creationId xmlns:a16="http://schemas.microsoft.com/office/drawing/2014/main" id="{23374E63-22EB-4819-ACCE-A818A3262582}"/>
              </a:ext>
            </a:extLst>
          </p:cNvPr>
          <p:cNvSpPr/>
          <p:nvPr/>
        </p:nvSpPr>
        <p:spPr>
          <a:xfrm>
            <a:off x="4109647" y="2293802"/>
            <a:ext cx="3489761" cy="41612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just">
              <a:buNone/>
            </a:pPr>
            <a:r>
              <a:rPr lang="lt-LT" dirty="0">
                <a:solidFill>
                  <a:schemeClr val="tx1"/>
                </a:solidFill>
              </a:rPr>
              <a:t>Infrastruktūros statyba ir įrengimas</a:t>
            </a:r>
          </a:p>
        </p:txBody>
      </p:sp>
      <p:sp>
        <p:nvSpPr>
          <p:cNvPr id="11" name="Stačiakampis: suapvalinti kampai 10">
            <a:extLst>
              <a:ext uri="{FF2B5EF4-FFF2-40B4-BE49-F238E27FC236}">
                <a16:creationId xmlns:a16="http://schemas.microsoft.com/office/drawing/2014/main" id="{72514703-3CF9-CDCD-39D1-41D94229EAA2}"/>
              </a:ext>
            </a:extLst>
          </p:cNvPr>
          <p:cNvSpPr/>
          <p:nvPr/>
        </p:nvSpPr>
        <p:spPr>
          <a:xfrm>
            <a:off x="8243965" y="2421423"/>
            <a:ext cx="3517782" cy="40054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lt-LT" dirty="0">
                <a:solidFill>
                  <a:schemeClr val="tx1"/>
                </a:solidFill>
              </a:rPr>
              <a:t>Komplekso administravimas ir priežiūra</a:t>
            </a:r>
          </a:p>
        </p:txBody>
      </p:sp>
      <p:sp>
        <p:nvSpPr>
          <p:cNvPr id="13" name="Stačiakampis: suapvalinti kampai 12">
            <a:extLst>
              <a:ext uri="{FF2B5EF4-FFF2-40B4-BE49-F238E27FC236}">
                <a16:creationId xmlns:a16="http://schemas.microsoft.com/office/drawing/2014/main" id="{AE1FEBD3-21CD-7588-7F09-A540747614CB}"/>
              </a:ext>
            </a:extLst>
          </p:cNvPr>
          <p:cNvSpPr/>
          <p:nvPr/>
        </p:nvSpPr>
        <p:spPr>
          <a:xfrm>
            <a:off x="8176559" y="3186315"/>
            <a:ext cx="3416215" cy="47466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endParaRPr lang="lt-LT" dirty="0">
              <a:solidFill>
                <a:schemeClr val="tx1"/>
              </a:solidFill>
            </a:endParaRPr>
          </a:p>
        </p:txBody>
      </p:sp>
      <p:sp>
        <p:nvSpPr>
          <p:cNvPr id="14" name="Stačiakampis: suapvalinti kampai 13">
            <a:extLst>
              <a:ext uri="{FF2B5EF4-FFF2-40B4-BE49-F238E27FC236}">
                <a16:creationId xmlns:a16="http://schemas.microsoft.com/office/drawing/2014/main" id="{DBFC288C-BD6C-542C-5BB0-30EE58F48017}"/>
              </a:ext>
            </a:extLst>
          </p:cNvPr>
          <p:cNvSpPr/>
          <p:nvPr/>
        </p:nvSpPr>
        <p:spPr>
          <a:xfrm>
            <a:off x="330249" y="3268130"/>
            <a:ext cx="3311078" cy="61702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just">
              <a:buNone/>
            </a:pPr>
            <a:r>
              <a:rPr lang="lt-LT" dirty="0">
                <a:solidFill>
                  <a:schemeClr val="tx1"/>
                </a:solidFill>
              </a:rPr>
              <a:t>Komplekso patalpų valymas bei atliekų tvarkymas</a:t>
            </a:r>
          </a:p>
        </p:txBody>
      </p:sp>
      <p:sp>
        <p:nvSpPr>
          <p:cNvPr id="15" name="Stačiakampis: suapvalinti kampai 14">
            <a:extLst>
              <a:ext uri="{FF2B5EF4-FFF2-40B4-BE49-F238E27FC236}">
                <a16:creationId xmlns:a16="http://schemas.microsoft.com/office/drawing/2014/main" id="{ACF1A8FB-8770-3099-64FD-7D5D1279FC28}"/>
              </a:ext>
            </a:extLst>
          </p:cNvPr>
          <p:cNvSpPr/>
          <p:nvPr/>
        </p:nvSpPr>
        <p:spPr>
          <a:xfrm>
            <a:off x="8106070" y="4087621"/>
            <a:ext cx="3247729" cy="6827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lt-LT" dirty="0">
                <a:solidFill>
                  <a:schemeClr val="tx1"/>
                </a:solidFill>
              </a:rPr>
              <a:t>Atliekų surinkimas ir šalinimas</a:t>
            </a:r>
          </a:p>
        </p:txBody>
      </p:sp>
      <p:sp>
        <p:nvSpPr>
          <p:cNvPr id="17" name="Stačiakampis: suapvalinti kampai 16">
            <a:extLst>
              <a:ext uri="{FF2B5EF4-FFF2-40B4-BE49-F238E27FC236}">
                <a16:creationId xmlns:a16="http://schemas.microsoft.com/office/drawing/2014/main" id="{1AE243B6-7E67-C9FE-0972-65AB65F7BD04}"/>
              </a:ext>
            </a:extLst>
          </p:cNvPr>
          <p:cNvSpPr/>
          <p:nvPr/>
        </p:nvSpPr>
        <p:spPr>
          <a:xfrm>
            <a:off x="4250267" y="4199061"/>
            <a:ext cx="3784600" cy="116880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lt-LT" dirty="0">
                <a:solidFill>
                  <a:schemeClr val="tx1"/>
                </a:solidFill>
              </a:rPr>
              <a:t>Infrastruktūros eksploatavimas ir paslaugų teikimas numatomas visą sutarties galiojimo laikotarpį</a:t>
            </a:r>
          </a:p>
        </p:txBody>
      </p:sp>
      <p:sp>
        <p:nvSpPr>
          <p:cNvPr id="19" name="Stačiakampis: suapvalinti kampai 18">
            <a:extLst>
              <a:ext uri="{FF2B5EF4-FFF2-40B4-BE49-F238E27FC236}">
                <a16:creationId xmlns:a16="http://schemas.microsoft.com/office/drawing/2014/main" id="{0B5F9C96-F543-0B77-6664-3C212767E427}"/>
              </a:ext>
            </a:extLst>
          </p:cNvPr>
          <p:cNvSpPr/>
          <p:nvPr/>
        </p:nvSpPr>
        <p:spPr>
          <a:xfrm>
            <a:off x="301293" y="4493591"/>
            <a:ext cx="3479719" cy="80877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just">
              <a:buNone/>
            </a:pPr>
            <a:r>
              <a:rPr lang="lt-LT" dirty="0">
                <a:solidFill>
                  <a:schemeClr val="tx1"/>
                </a:solidFill>
              </a:rPr>
              <a:t>Teritorijos priežiūra ir lauko infrastruktūros objektų priežiūra ir smulkus remontas</a:t>
            </a:r>
          </a:p>
        </p:txBody>
      </p:sp>
      <p:sp>
        <p:nvSpPr>
          <p:cNvPr id="25" name="Stačiakampis: suapvalinti kampai 24">
            <a:extLst>
              <a:ext uri="{FF2B5EF4-FFF2-40B4-BE49-F238E27FC236}">
                <a16:creationId xmlns:a16="http://schemas.microsoft.com/office/drawing/2014/main" id="{B51B4146-EFEA-B3D1-C1C3-F29EC7C15AFB}"/>
              </a:ext>
            </a:extLst>
          </p:cNvPr>
          <p:cNvSpPr/>
          <p:nvPr/>
        </p:nvSpPr>
        <p:spPr>
          <a:xfrm>
            <a:off x="8201136" y="3268130"/>
            <a:ext cx="2927616" cy="43832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lt-LT" dirty="0">
                <a:solidFill>
                  <a:schemeClr val="tx1"/>
                </a:solidFill>
              </a:rPr>
              <a:t>Papildoma komercinė veikla</a:t>
            </a:r>
          </a:p>
        </p:txBody>
      </p:sp>
      <p:sp>
        <p:nvSpPr>
          <p:cNvPr id="26" name="Skaidrės numerio vietos rezervavimo ženklas 4">
            <a:extLst>
              <a:ext uri="{FF2B5EF4-FFF2-40B4-BE49-F238E27FC236}">
                <a16:creationId xmlns:a16="http://schemas.microsoft.com/office/drawing/2014/main" id="{790EF078-C7BD-7871-19EA-51FFC27BF7B2}"/>
              </a:ext>
            </a:extLst>
          </p:cNvPr>
          <p:cNvSpPr>
            <a:spLocks noGrp="1"/>
          </p:cNvSpPr>
          <p:nvPr>
            <p:ph type="sldNum" sz="quarter" idx="12"/>
          </p:nvPr>
        </p:nvSpPr>
        <p:spPr>
          <a:xfrm>
            <a:off x="8610600" y="6356350"/>
            <a:ext cx="2743200" cy="365125"/>
          </a:xfrm>
        </p:spPr>
        <p:txBody>
          <a:bodyPr/>
          <a:lstStyle/>
          <a:p>
            <a:fld id="{3FA5F662-D19E-4971-960B-B8DADF9BA7F5}" type="slidenum">
              <a:rPr lang="lt-LT" smtClean="0"/>
              <a:t>16</a:t>
            </a:fld>
            <a:endParaRPr lang="lt-LT"/>
          </a:p>
        </p:txBody>
      </p:sp>
    </p:spTree>
    <p:extLst>
      <p:ext uri="{BB962C8B-B14F-4D97-AF65-F5344CB8AC3E}">
        <p14:creationId xmlns:p14="http://schemas.microsoft.com/office/powerpoint/2010/main" val="2941348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urinio vietos rezervavimo ženklas 5">
            <a:extLst>
              <a:ext uri="{FF2B5EF4-FFF2-40B4-BE49-F238E27FC236}">
                <a16:creationId xmlns:a16="http://schemas.microsoft.com/office/drawing/2014/main" id="{D0AAE5A4-C3DF-8021-633D-824B3E6B5ED0}"/>
              </a:ext>
            </a:extLst>
          </p:cNvPr>
          <p:cNvGraphicFramePr>
            <a:graphicFrameLocks noGrp="1"/>
          </p:cNvGraphicFramePr>
          <p:nvPr>
            <p:ph idx="1"/>
            <p:extLst>
              <p:ext uri="{D42A27DB-BD31-4B8C-83A1-F6EECF244321}">
                <p14:modId xmlns:p14="http://schemas.microsoft.com/office/powerpoint/2010/main" val="2310278196"/>
              </p:ext>
            </p:extLst>
          </p:nvPr>
        </p:nvGraphicFramePr>
        <p:xfrm>
          <a:off x="227596" y="2416029"/>
          <a:ext cx="11736807" cy="40938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2" name="Pavadinimas 1">
            <a:extLst>
              <a:ext uri="{FF2B5EF4-FFF2-40B4-BE49-F238E27FC236}">
                <a16:creationId xmlns:a16="http://schemas.microsoft.com/office/drawing/2014/main" id="{5761D3F3-E5BD-44BE-A670-8FABB525CD77}"/>
              </a:ext>
            </a:extLst>
          </p:cNvPr>
          <p:cNvSpPr txBox="1">
            <a:spLocks noGrp="1"/>
          </p:cNvSpPr>
          <p:nvPr>
            <p:ph type="title"/>
          </p:nvPr>
        </p:nvSpPr>
        <p:spPr>
          <a:xfrm>
            <a:off x="8674218" y="14683"/>
            <a:ext cx="3517782" cy="4746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t-LT" sz="1100" b="1" i="1" dirty="0">
                <a:solidFill>
                  <a:srgbClr val="2A867D"/>
                </a:solidFill>
                <a:latin typeface="Times New Roman" panose="02020603050405020304" pitchFamily="18" charset="0"/>
                <a:cs typeface="Times New Roman" panose="02020603050405020304" pitchFamily="18" charset="0"/>
              </a:rPr>
              <a:t>Joniškio kraštas – laimingas, verslus, žalias</a:t>
            </a:r>
            <a:r>
              <a:rPr lang="lt-LT" sz="1100" i="1" dirty="0">
                <a:solidFill>
                  <a:srgbClr val="2A867D"/>
                </a:solidFill>
                <a:latin typeface="Times New Roman" panose="02020603050405020304" pitchFamily="18" charset="0"/>
                <a:cs typeface="Times New Roman" panose="02020603050405020304" pitchFamily="18" charset="0"/>
              </a:rPr>
              <a:t>                                                                                </a:t>
            </a:r>
            <a:r>
              <a:rPr lang="en-US" sz="900" dirty="0">
                <a:solidFill>
                  <a:srgbClr val="2A867D"/>
                </a:solidFill>
                <a:latin typeface="Times New Roman" panose="02020603050405020304" pitchFamily="18" charset="0"/>
                <a:cs typeface="Times New Roman" panose="02020603050405020304" pitchFamily="18" charset="0"/>
              </a:rPr>
              <a:t>#</a:t>
            </a:r>
            <a:r>
              <a:rPr lang="lt-LT" sz="900" dirty="0">
                <a:solidFill>
                  <a:srgbClr val="2A867D"/>
                </a:solidFill>
                <a:latin typeface="Times New Roman" panose="02020603050405020304" pitchFamily="18" charset="0"/>
                <a:cs typeface="Times New Roman" panose="02020603050405020304" pitchFamily="18" charset="0"/>
              </a:rPr>
              <a:t>Š</a:t>
            </a:r>
            <a:r>
              <a:rPr lang="en-US" sz="900" dirty="0" err="1">
                <a:solidFill>
                  <a:srgbClr val="2A867D"/>
                </a:solidFill>
                <a:latin typeface="Times New Roman" panose="02020603050405020304" pitchFamily="18" charset="0"/>
                <a:cs typeface="Times New Roman" panose="02020603050405020304" pitchFamily="18" charset="0"/>
              </a:rPr>
              <a:t>iaur</a:t>
            </a:r>
            <a:r>
              <a:rPr lang="lt-LT" sz="900" dirty="0">
                <a:solidFill>
                  <a:srgbClr val="2A867D"/>
                </a:solidFill>
                <a:latin typeface="Times New Roman" panose="02020603050405020304" pitchFamily="18" charset="0"/>
                <a:cs typeface="Times New Roman" panose="02020603050405020304" pitchFamily="18" charset="0"/>
              </a:rPr>
              <a:t>ė</a:t>
            </a:r>
            <a:r>
              <a:rPr lang="en-US" sz="900" dirty="0" err="1">
                <a:solidFill>
                  <a:srgbClr val="2A867D"/>
                </a:solidFill>
                <a:latin typeface="Times New Roman" panose="02020603050405020304" pitchFamily="18" charset="0"/>
                <a:cs typeface="Times New Roman" panose="02020603050405020304" pitchFamily="18" charset="0"/>
              </a:rPr>
              <a:t>sLietuvos</a:t>
            </a:r>
            <a:r>
              <a:rPr lang="lt-LT" sz="900" dirty="0">
                <a:solidFill>
                  <a:srgbClr val="2A867D"/>
                </a:solidFill>
                <a:latin typeface="Times New Roman" panose="02020603050405020304" pitchFamily="18" charset="0"/>
                <a:cs typeface="Times New Roman" panose="02020603050405020304" pitchFamily="18" charset="0"/>
              </a:rPr>
              <a:t>Širdis</a:t>
            </a:r>
          </a:p>
        </p:txBody>
      </p:sp>
      <p:pic>
        <p:nvPicPr>
          <p:cNvPr id="24" name="Paveikslėlis 23">
            <a:extLst>
              <a:ext uri="{FF2B5EF4-FFF2-40B4-BE49-F238E27FC236}">
                <a16:creationId xmlns:a16="http://schemas.microsoft.com/office/drawing/2014/main" id="{2BBE1561-D0DC-4EAC-93DF-FD19606A7099}"/>
              </a:ext>
            </a:extLst>
          </p:cNvPr>
          <p:cNvPicPr>
            <a:picLocks noChangeAspect="1"/>
          </p:cNvPicPr>
          <p:nvPr/>
        </p:nvPicPr>
        <p:blipFill>
          <a:blip r:embed="rId7"/>
          <a:stretch>
            <a:fillRect/>
          </a:stretch>
        </p:blipFill>
        <p:spPr>
          <a:xfrm>
            <a:off x="9145562" y="37055"/>
            <a:ext cx="365792" cy="453582"/>
          </a:xfrm>
          <a:prstGeom prst="rect">
            <a:avLst/>
          </a:prstGeom>
        </p:spPr>
      </p:pic>
      <p:sp>
        <p:nvSpPr>
          <p:cNvPr id="30" name="TextBox 29">
            <a:extLst>
              <a:ext uri="{FF2B5EF4-FFF2-40B4-BE49-F238E27FC236}">
                <a16:creationId xmlns:a16="http://schemas.microsoft.com/office/drawing/2014/main" id="{8BBD87F3-3741-9071-EBA0-445ABCE40634}"/>
              </a:ext>
            </a:extLst>
          </p:cNvPr>
          <p:cNvSpPr txBox="1"/>
          <p:nvPr/>
        </p:nvSpPr>
        <p:spPr>
          <a:xfrm>
            <a:off x="227596" y="818611"/>
            <a:ext cx="9050628" cy="1077218"/>
          </a:xfrm>
          <a:prstGeom prst="rect">
            <a:avLst/>
          </a:prstGeom>
          <a:noFill/>
        </p:spPr>
        <p:txBody>
          <a:bodyPr wrap="square" rtlCol="0">
            <a:spAutoFit/>
          </a:bodyPr>
          <a:lstStyle/>
          <a:p>
            <a:pPr lvl="0"/>
            <a:r>
              <a:rPr lang="lt-LT" sz="3200" dirty="0">
                <a:solidFill>
                  <a:srgbClr val="0070C0"/>
                </a:solidFill>
                <a:effectLst>
                  <a:outerShdw blurRad="38100" dist="38100" dir="2700000" algn="tl">
                    <a:srgbClr val="000000">
                      <a:alpha val="43137"/>
                    </a:srgbClr>
                  </a:outerShdw>
                </a:effectLst>
              </a:rPr>
              <a:t>VEIKLOS, KURIAS PRIVATUS SUBJEKTAS </a:t>
            </a:r>
          </a:p>
          <a:p>
            <a:pPr lvl="0"/>
            <a:r>
              <a:rPr lang="lt-LT" sz="3200" dirty="0">
                <a:solidFill>
                  <a:srgbClr val="0070C0"/>
                </a:solidFill>
                <a:effectLst>
                  <a:outerShdw blurRad="38100" dist="38100" dir="2700000" algn="tl">
                    <a:srgbClr val="000000">
                      <a:alpha val="43137"/>
                    </a:srgbClr>
                  </a:outerShdw>
                </a:effectLst>
              </a:rPr>
              <a:t>GALI VYKDYTI SAVO INICIATYVA IR RIZIKA</a:t>
            </a:r>
          </a:p>
        </p:txBody>
      </p:sp>
      <p:sp>
        <p:nvSpPr>
          <p:cNvPr id="7" name="Skaidrės numerio vietos rezervavimo ženklas 4">
            <a:extLst>
              <a:ext uri="{FF2B5EF4-FFF2-40B4-BE49-F238E27FC236}">
                <a16:creationId xmlns:a16="http://schemas.microsoft.com/office/drawing/2014/main" id="{DAB8D959-56B4-FC96-A769-18CC959991F1}"/>
              </a:ext>
            </a:extLst>
          </p:cNvPr>
          <p:cNvSpPr>
            <a:spLocks noGrp="1"/>
          </p:cNvSpPr>
          <p:nvPr>
            <p:ph type="sldNum" sz="quarter" idx="12"/>
          </p:nvPr>
        </p:nvSpPr>
        <p:spPr>
          <a:xfrm>
            <a:off x="8610600" y="6356350"/>
            <a:ext cx="2743200" cy="365125"/>
          </a:xfrm>
        </p:spPr>
        <p:txBody>
          <a:bodyPr/>
          <a:lstStyle/>
          <a:p>
            <a:fld id="{3FA5F662-D19E-4971-960B-B8DADF9BA7F5}" type="slidenum">
              <a:rPr lang="lt-LT" smtClean="0"/>
              <a:t>17</a:t>
            </a:fld>
            <a:endParaRPr lang="lt-LT"/>
          </a:p>
        </p:txBody>
      </p:sp>
    </p:spTree>
    <p:extLst>
      <p:ext uri="{BB962C8B-B14F-4D97-AF65-F5344CB8AC3E}">
        <p14:creationId xmlns:p14="http://schemas.microsoft.com/office/powerpoint/2010/main" val="876812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urinio vietos rezervavimo ženklas 5">
            <a:extLst>
              <a:ext uri="{FF2B5EF4-FFF2-40B4-BE49-F238E27FC236}">
                <a16:creationId xmlns:a16="http://schemas.microsoft.com/office/drawing/2014/main" id="{D0AAE5A4-C3DF-8021-633D-824B3E6B5ED0}"/>
              </a:ext>
            </a:extLst>
          </p:cNvPr>
          <p:cNvGraphicFramePr>
            <a:graphicFrameLocks noGrp="1"/>
          </p:cNvGraphicFramePr>
          <p:nvPr>
            <p:ph idx="1"/>
            <p:extLst>
              <p:ext uri="{D42A27DB-BD31-4B8C-83A1-F6EECF244321}">
                <p14:modId xmlns:p14="http://schemas.microsoft.com/office/powerpoint/2010/main" val="3594348076"/>
              </p:ext>
            </p:extLst>
          </p:nvPr>
        </p:nvGraphicFramePr>
        <p:xfrm>
          <a:off x="227596" y="1794934"/>
          <a:ext cx="11885847" cy="414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2" name="Pavadinimas 1">
            <a:extLst>
              <a:ext uri="{FF2B5EF4-FFF2-40B4-BE49-F238E27FC236}">
                <a16:creationId xmlns:a16="http://schemas.microsoft.com/office/drawing/2014/main" id="{5761D3F3-E5BD-44BE-A670-8FABB525CD77}"/>
              </a:ext>
            </a:extLst>
          </p:cNvPr>
          <p:cNvSpPr txBox="1">
            <a:spLocks noGrp="1"/>
          </p:cNvSpPr>
          <p:nvPr>
            <p:ph type="title"/>
          </p:nvPr>
        </p:nvSpPr>
        <p:spPr>
          <a:xfrm>
            <a:off x="8674218" y="14683"/>
            <a:ext cx="3517782" cy="4746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t-LT" sz="1100" b="1" i="1" dirty="0">
                <a:solidFill>
                  <a:srgbClr val="2A867D"/>
                </a:solidFill>
                <a:latin typeface="Times New Roman" panose="02020603050405020304" pitchFamily="18" charset="0"/>
                <a:cs typeface="Times New Roman" panose="02020603050405020304" pitchFamily="18" charset="0"/>
              </a:rPr>
              <a:t>Joniškio kraštas – laimingas, verslus, žalias</a:t>
            </a:r>
            <a:r>
              <a:rPr lang="lt-LT" sz="1100" i="1" dirty="0">
                <a:solidFill>
                  <a:srgbClr val="2A867D"/>
                </a:solidFill>
                <a:latin typeface="Times New Roman" panose="02020603050405020304" pitchFamily="18" charset="0"/>
                <a:cs typeface="Times New Roman" panose="02020603050405020304" pitchFamily="18" charset="0"/>
              </a:rPr>
              <a:t>                                                                                </a:t>
            </a:r>
            <a:r>
              <a:rPr lang="en-US" sz="900" dirty="0">
                <a:solidFill>
                  <a:srgbClr val="2A867D"/>
                </a:solidFill>
                <a:latin typeface="Times New Roman" panose="02020603050405020304" pitchFamily="18" charset="0"/>
                <a:cs typeface="Times New Roman" panose="02020603050405020304" pitchFamily="18" charset="0"/>
              </a:rPr>
              <a:t>#</a:t>
            </a:r>
            <a:r>
              <a:rPr lang="lt-LT" sz="900" dirty="0">
                <a:solidFill>
                  <a:srgbClr val="2A867D"/>
                </a:solidFill>
                <a:latin typeface="Times New Roman" panose="02020603050405020304" pitchFamily="18" charset="0"/>
                <a:cs typeface="Times New Roman" panose="02020603050405020304" pitchFamily="18" charset="0"/>
              </a:rPr>
              <a:t>Š</a:t>
            </a:r>
            <a:r>
              <a:rPr lang="en-US" sz="900" dirty="0" err="1">
                <a:solidFill>
                  <a:srgbClr val="2A867D"/>
                </a:solidFill>
                <a:latin typeface="Times New Roman" panose="02020603050405020304" pitchFamily="18" charset="0"/>
                <a:cs typeface="Times New Roman" panose="02020603050405020304" pitchFamily="18" charset="0"/>
              </a:rPr>
              <a:t>iaur</a:t>
            </a:r>
            <a:r>
              <a:rPr lang="lt-LT" sz="900" dirty="0">
                <a:solidFill>
                  <a:srgbClr val="2A867D"/>
                </a:solidFill>
                <a:latin typeface="Times New Roman" panose="02020603050405020304" pitchFamily="18" charset="0"/>
                <a:cs typeface="Times New Roman" panose="02020603050405020304" pitchFamily="18" charset="0"/>
              </a:rPr>
              <a:t>ė</a:t>
            </a:r>
            <a:r>
              <a:rPr lang="en-US" sz="900" dirty="0" err="1">
                <a:solidFill>
                  <a:srgbClr val="2A867D"/>
                </a:solidFill>
                <a:latin typeface="Times New Roman" panose="02020603050405020304" pitchFamily="18" charset="0"/>
                <a:cs typeface="Times New Roman" panose="02020603050405020304" pitchFamily="18" charset="0"/>
              </a:rPr>
              <a:t>sLietuvos</a:t>
            </a:r>
            <a:r>
              <a:rPr lang="lt-LT" sz="900" dirty="0">
                <a:solidFill>
                  <a:srgbClr val="2A867D"/>
                </a:solidFill>
                <a:latin typeface="Times New Roman" panose="02020603050405020304" pitchFamily="18" charset="0"/>
                <a:cs typeface="Times New Roman" panose="02020603050405020304" pitchFamily="18" charset="0"/>
              </a:rPr>
              <a:t>Širdis</a:t>
            </a:r>
          </a:p>
        </p:txBody>
      </p:sp>
      <p:pic>
        <p:nvPicPr>
          <p:cNvPr id="24" name="Paveikslėlis 23">
            <a:extLst>
              <a:ext uri="{FF2B5EF4-FFF2-40B4-BE49-F238E27FC236}">
                <a16:creationId xmlns:a16="http://schemas.microsoft.com/office/drawing/2014/main" id="{2BBE1561-D0DC-4EAC-93DF-FD19606A7099}"/>
              </a:ext>
            </a:extLst>
          </p:cNvPr>
          <p:cNvPicPr>
            <a:picLocks noChangeAspect="1"/>
          </p:cNvPicPr>
          <p:nvPr/>
        </p:nvPicPr>
        <p:blipFill>
          <a:blip r:embed="rId7"/>
          <a:stretch>
            <a:fillRect/>
          </a:stretch>
        </p:blipFill>
        <p:spPr>
          <a:xfrm>
            <a:off x="9145562" y="37055"/>
            <a:ext cx="365792" cy="453582"/>
          </a:xfrm>
          <a:prstGeom prst="rect">
            <a:avLst/>
          </a:prstGeom>
        </p:spPr>
      </p:pic>
      <p:sp>
        <p:nvSpPr>
          <p:cNvPr id="30" name="TextBox 29">
            <a:extLst>
              <a:ext uri="{FF2B5EF4-FFF2-40B4-BE49-F238E27FC236}">
                <a16:creationId xmlns:a16="http://schemas.microsoft.com/office/drawing/2014/main" id="{8BBD87F3-3741-9071-EBA0-445ABCE40634}"/>
              </a:ext>
            </a:extLst>
          </p:cNvPr>
          <p:cNvSpPr txBox="1"/>
          <p:nvPr/>
        </p:nvSpPr>
        <p:spPr>
          <a:xfrm>
            <a:off x="277830" y="489346"/>
            <a:ext cx="9050628" cy="584775"/>
          </a:xfrm>
          <a:prstGeom prst="rect">
            <a:avLst/>
          </a:prstGeom>
          <a:noFill/>
        </p:spPr>
        <p:txBody>
          <a:bodyPr wrap="square" rtlCol="0">
            <a:spAutoFit/>
          </a:bodyPr>
          <a:lstStyle/>
          <a:p>
            <a:pPr lvl="0"/>
            <a:r>
              <a:rPr lang="lt-LT" sz="3200" dirty="0">
                <a:solidFill>
                  <a:srgbClr val="0070C0"/>
                </a:solidFill>
                <a:effectLst>
                  <a:outerShdw blurRad="38100" dist="38100" dir="2700000" algn="tl">
                    <a:srgbClr val="000000">
                      <a:alpha val="43137"/>
                    </a:srgbClr>
                  </a:outerShdw>
                </a:effectLst>
              </a:rPr>
              <a:t>FINANSINIAI RODIKLIAI</a:t>
            </a:r>
          </a:p>
        </p:txBody>
      </p:sp>
      <p:sp>
        <p:nvSpPr>
          <p:cNvPr id="7" name="Skaidrės numerio vietos rezervavimo ženklas 4">
            <a:extLst>
              <a:ext uri="{FF2B5EF4-FFF2-40B4-BE49-F238E27FC236}">
                <a16:creationId xmlns:a16="http://schemas.microsoft.com/office/drawing/2014/main" id="{BEA3C288-4587-06B7-615B-16A74A03D5DC}"/>
              </a:ext>
            </a:extLst>
          </p:cNvPr>
          <p:cNvSpPr>
            <a:spLocks noGrp="1"/>
          </p:cNvSpPr>
          <p:nvPr>
            <p:ph type="sldNum" sz="quarter" idx="12"/>
          </p:nvPr>
        </p:nvSpPr>
        <p:spPr>
          <a:xfrm>
            <a:off x="8610600" y="6356350"/>
            <a:ext cx="2743200" cy="365125"/>
          </a:xfrm>
        </p:spPr>
        <p:txBody>
          <a:bodyPr/>
          <a:lstStyle/>
          <a:p>
            <a:fld id="{3FA5F662-D19E-4971-960B-B8DADF9BA7F5}" type="slidenum">
              <a:rPr lang="lt-LT" smtClean="0"/>
              <a:t>18</a:t>
            </a:fld>
            <a:endParaRPr lang="lt-LT"/>
          </a:p>
        </p:txBody>
      </p:sp>
    </p:spTree>
    <p:extLst>
      <p:ext uri="{BB962C8B-B14F-4D97-AF65-F5344CB8AC3E}">
        <p14:creationId xmlns:p14="http://schemas.microsoft.com/office/powerpoint/2010/main" val="3907765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09007EA2-01FF-7E2B-2D2E-3FB35F10A8A8}"/>
              </a:ext>
            </a:extLst>
          </p:cNvPr>
          <p:cNvSpPr>
            <a:spLocks noGrp="1"/>
          </p:cNvSpPr>
          <p:nvPr>
            <p:ph idx="1"/>
          </p:nvPr>
        </p:nvSpPr>
        <p:spPr>
          <a:xfrm>
            <a:off x="838200" y="970961"/>
            <a:ext cx="11096134" cy="5171048"/>
          </a:xfrm>
        </p:spPr>
        <p:txBody>
          <a:bodyPr/>
          <a:lstStyle/>
          <a:p>
            <a:pPr marL="0" indent="0">
              <a:buNone/>
            </a:pPr>
            <a:r>
              <a:rPr lang="lt-LT" dirty="0">
                <a:solidFill>
                  <a:srgbClr val="0070C0"/>
                </a:solidFill>
                <a:effectLst>
                  <a:outerShdw blurRad="38100" dist="38100" dir="2700000" algn="tl">
                    <a:srgbClr val="000000">
                      <a:alpha val="43137"/>
                    </a:srgbClr>
                  </a:outerShdw>
                </a:effectLst>
              </a:rPr>
              <a:t>PROJEKTO GYVYBINGUMAS</a:t>
            </a:r>
          </a:p>
          <a:p>
            <a:pPr marL="0" indent="0">
              <a:buNone/>
            </a:pPr>
            <a:endParaRPr lang="lt-LT" dirty="0">
              <a:solidFill>
                <a:srgbClr val="0070C0"/>
              </a:solidFill>
              <a:effectLst>
                <a:outerShdw blurRad="38100" dist="38100" dir="2700000" algn="tl">
                  <a:srgbClr val="000000">
                    <a:alpha val="43137"/>
                  </a:srgbClr>
                </a:outerShdw>
              </a:effectLst>
            </a:endParaRPr>
          </a:p>
          <a:p>
            <a:pPr marL="0" indent="0">
              <a:buNone/>
            </a:pPr>
            <a:endParaRPr lang="lt-LT" dirty="0">
              <a:solidFill>
                <a:srgbClr val="0070C0"/>
              </a:solidFill>
              <a:effectLst>
                <a:outerShdw blurRad="38100" dist="38100" dir="2700000" algn="tl">
                  <a:srgbClr val="000000">
                    <a:alpha val="43137"/>
                  </a:srgbClr>
                </a:outerShdw>
              </a:effectLst>
            </a:endParaRPr>
          </a:p>
          <a:p>
            <a:pPr marL="0" indent="0">
              <a:buNone/>
            </a:pPr>
            <a:endParaRPr lang="lt-LT" dirty="0">
              <a:solidFill>
                <a:srgbClr val="0070C0"/>
              </a:solidFill>
              <a:effectLst>
                <a:outerShdw blurRad="38100" dist="38100" dir="2700000" algn="tl">
                  <a:srgbClr val="000000">
                    <a:alpha val="43137"/>
                  </a:srgbClr>
                </a:outerShdw>
              </a:effectLst>
            </a:endParaRPr>
          </a:p>
        </p:txBody>
      </p:sp>
      <p:sp>
        <p:nvSpPr>
          <p:cNvPr id="13" name="Rombas 12">
            <a:extLst>
              <a:ext uri="{FF2B5EF4-FFF2-40B4-BE49-F238E27FC236}">
                <a16:creationId xmlns:a16="http://schemas.microsoft.com/office/drawing/2014/main" id="{4BC469C6-F9BF-824D-C3E6-F5A5BCB88715}"/>
              </a:ext>
            </a:extLst>
          </p:cNvPr>
          <p:cNvSpPr/>
          <p:nvPr/>
        </p:nvSpPr>
        <p:spPr>
          <a:xfrm>
            <a:off x="908986" y="4688402"/>
            <a:ext cx="480595" cy="416122"/>
          </a:xfrm>
          <a:prstGeom prst="diamond">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4" name="Rombas 13">
            <a:extLst>
              <a:ext uri="{FF2B5EF4-FFF2-40B4-BE49-F238E27FC236}">
                <a16:creationId xmlns:a16="http://schemas.microsoft.com/office/drawing/2014/main" id="{2C35E3A1-9ABB-5DA0-AA59-EDBA16362876}"/>
              </a:ext>
            </a:extLst>
          </p:cNvPr>
          <p:cNvSpPr/>
          <p:nvPr/>
        </p:nvSpPr>
        <p:spPr>
          <a:xfrm>
            <a:off x="6330747" y="4249098"/>
            <a:ext cx="480595" cy="416122"/>
          </a:xfrm>
          <a:prstGeom prst="diamond">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5" name="Rombas 14">
            <a:extLst>
              <a:ext uri="{FF2B5EF4-FFF2-40B4-BE49-F238E27FC236}">
                <a16:creationId xmlns:a16="http://schemas.microsoft.com/office/drawing/2014/main" id="{85AD26B3-60A1-C88C-ABA4-D74E5A6FC38C}"/>
              </a:ext>
            </a:extLst>
          </p:cNvPr>
          <p:cNvSpPr/>
          <p:nvPr/>
        </p:nvSpPr>
        <p:spPr>
          <a:xfrm>
            <a:off x="6330747" y="2516963"/>
            <a:ext cx="480595" cy="416122"/>
          </a:xfrm>
          <a:prstGeom prst="diamond">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2" name="Rombas 11">
            <a:extLst>
              <a:ext uri="{FF2B5EF4-FFF2-40B4-BE49-F238E27FC236}">
                <a16:creationId xmlns:a16="http://schemas.microsoft.com/office/drawing/2014/main" id="{7FD892B9-C773-2646-D85D-A6C56DACA8B6}"/>
              </a:ext>
            </a:extLst>
          </p:cNvPr>
          <p:cNvSpPr/>
          <p:nvPr/>
        </p:nvSpPr>
        <p:spPr>
          <a:xfrm>
            <a:off x="908986" y="2516963"/>
            <a:ext cx="480595" cy="416122"/>
          </a:xfrm>
          <a:prstGeom prst="diamond">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4" name="Skaidrės numerio vietos rezervavimo ženklas 3">
            <a:extLst>
              <a:ext uri="{FF2B5EF4-FFF2-40B4-BE49-F238E27FC236}">
                <a16:creationId xmlns:a16="http://schemas.microsoft.com/office/drawing/2014/main" id="{EA0454C2-FE13-A3C4-7296-B7D9946FBD3D}"/>
              </a:ext>
            </a:extLst>
          </p:cNvPr>
          <p:cNvSpPr>
            <a:spLocks noGrp="1"/>
          </p:cNvSpPr>
          <p:nvPr>
            <p:ph type="sldNum" sz="quarter" idx="12"/>
          </p:nvPr>
        </p:nvSpPr>
        <p:spPr/>
        <p:txBody>
          <a:bodyPr/>
          <a:lstStyle/>
          <a:p>
            <a:fld id="{3FA5F662-D19E-4971-960B-B8DADF9BA7F5}" type="slidenum">
              <a:rPr lang="lt-LT" smtClean="0"/>
              <a:t>19</a:t>
            </a:fld>
            <a:endParaRPr lang="lt-LT"/>
          </a:p>
        </p:txBody>
      </p:sp>
      <p:sp>
        <p:nvSpPr>
          <p:cNvPr id="5" name="Pavadinimas 1">
            <a:extLst>
              <a:ext uri="{FF2B5EF4-FFF2-40B4-BE49-F238E27FC236}">
                <a16:creationId xmlns:a16="http://schemas.microsoft.com/office/drawing/2014/main" id="{A29E2D67-AF0B-8BB7-6318-62DEBC531568}"/>
              </a:ext>
            </a:extLst>
          </p:cNvPr>
          <p:cNvSpPr txBox="1">
            <a:spLocks noGrp="1"/>
          </p:cNvSpPr>
          <p:nvPr>
            <p:ph type="title"/>
          </p:nvPr>
        </p:nvSpPr>
        <p:spPr>
          <a:xfrm>
            <a:off x="8521045" y="0"/>
            <a:ext cx="3670955" cy="5681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t-LT" sz="1100" b="1" i="1" dirty="0">
                <a:solidFill>
                  <a:srgbClr val="2A867D"/>
                </a:solidFill>
                <a:latin typeface="Times New Roman" panose="02020603050405020304" pitchFamily="18" charset="0"/>
                <a:cs typeface="Times New Roman" panose="02020603050405020304" pitchFamily="18" charset="0"/>
              </a:rPr>
              <a:t>Joniškio kraštas – laimingas, verslus, žalias</a:t>
            </a:r>
            <a:r>
              <a:rPr lang="lt-LT" sz="1100" i="1" dirty="0">
                <a:solidFill>
                  <a:srgbClr val="2A867D"/>
                </a:solidFill>
                <a:latin typeface="Times New Roman" panose="02020603050405020304" pitchFamily="18" charset="0"/>
                <a:cs typeface="Times New Roman" panose="02020603050405020304" pitchFamily="18" charset="0"/>
              </a:rPr>
              <a:t>                                                                                </a:t>
            </a:r>
            <a:r>
              <a:rPr lang="en-US" sz="900" dirty="0">
                <a:solidFill>
                  <a:srgbClr val="2A867D"/>
                </a:solidFill>
                <a:latin typeface="Times New Roman" panose="02020603050405020304" pitchFamily="18" charset="0"/>
                <a:cs typeface="Times New Roman" panose="02020603050405020304" pitchFamily="18" charset="0"/>
              </a:rPr>
              <a:t>#</a:t>
            </a:r>
            <a:r>
              <a:rPr lang="lt-LT" sz="900" dirty="0">
                <a:solidFill>
                  <a:srgbClr val="2A867D"/>
                </a:solidFill>
                <a:latin typeface="Times New Roman" panose="02020603050405020304" pitchFamily="18" charset="0"/>
                <a:cs typeface="Times New Roman" panose="02020603050405020304" pitchFamily="18" charset="0"/>
              </a:rPr>
              <a:t>Š</a:t>
            </a:r>
            <a:r>
              <a:rPr lang="en-US" sz="900" dirty="0" err="1">
                <a:solidFill>
                  <a:srgbClr val="2A867D"/>
                </a:solidFill>
                <a:latin typeface="Times New Roman" panose="02020603050405020304" pitchFamily="18" charset="0"/>
                <a:cs typeface="Times New Roman" panose="02020603050405020304" pitchFamily="18" charset="0"/>
              </a:rPr>
              <a:t>iaur</a:t>
            </a:r>
            <a:r>
              <a:rPr lang="lt-LT" sz="900" dirty="0">
                <a:solidFill>
                  <a:srgbClr val="2A867D"/>
                </a:solidFill>
                <a:latin typeface="Times New Roman" panose="02020603050405020304" pitchFamily="18" charset="0"/>
                <a:cs typeface="Times New Roman" panose="02020603050405020304" pitchFamily="18" charset="0"/>
              </a:rPr>
              <a:t>ė</a:t>
            </a:r>
            <a:r>
              <a:rPr lang="en-US" sz="900" dirty="0" err="1">
                <a:solidFill>
                  <a:srgbClr val="2A867D"/>
                </a:solidFill>
                <a:latin typeface="Times New Roman" panose="02020603050405020304" pitchFamily="18" charset="0"/>
                <a:cs typeface="Times New Roman" panose="02020603050405020304" pitchFamily="18" charset="0"/>
              </a:rPr>
              <a:t>sLietuvos</a:t>
            </a:r>
            <a:r>
              <a:rPr lang="lt-LT" sz="900" dirty="0">
                <a:solidFill>
                  <a:srgbClr val="2A867D"/>
                </a:solidFill>
                <a:latin typeface="Times New Roman" panose="02020603050405020304" pitchFamily="18" charset="0"/>
                <a:cs typeface="Times New Roman" panose="02020603050405020304" pitchFamily="18" charset="0"/>
              </a:rPr>
              <a:t>Širdis</a:t>
            </a:r>
          </a:p>
        </p:txBody>
      </p:sp>
      <p:pic>
        <p:nvPicPr>
          <p:cNvPr id="6" name="Paveikslėlis 5">
            <a:extLst>
              <a:ext uri="{FF2B5EF4-FFF2-40B4-BE49-F238E27FC236}">
                <a16:creationId xmlns:a16="http://schemas.microsoft.com/office/drawing/2014/main" id="{9BFB0116-F0E4-EEE8-5332-F1CB80E5A5BA}"/>
              </a:ext>
            </a:extLst>
          </p:cNvPr>
          <p:cNvPicPr>
            <a:picLocks noChangeAspect="1"/>
          </p:cNvPicPr>
          <p:nvPr/>
        </p:nvPicPr>
        <p:blipFill>
          <a:blip r:embed="rId2"/>
          <a:stretch>
            <a:fillRect/>
          </a:stretch>
        </p:blipFill>
        <p:spPr>
          <a:xfrm>
            <a:off x="9145562" y="37055"/>
            <a:ext cx="365792" cy="453582"/>
          </a:xfrm>
          <a:prstGeom prst="rect">
            <a:avLst/>
          </a:prstGeom>
        </p:spPr>
      </p:pic>
      <p:sp>
        <p:nvSpPr>
          <p:cNvPr id="7" name="TextBox 6">
            <a:extLst>
              <a:ext uri="{FF2B5EF4-FFF2-40B4-BE49-F238E27FC236}">
                <a16:creationId xmlns:a16="http://schemas.microsoft.com/office/drawing/2014/main" id="{96B92FAA-EBA8-B0A1-698F-B056DFE9E772}"/>
              </a:ext>
            </a:extLst>
          </p:cNvPr>
          <p:cNvSpPr txBox="1"/>
          <p:nvPr/>
        </p:nvSpPr>
        <p:spPr>
          <a:xfrm>
            <a:off x="1101362" y="2556408"/>
            <a:ext cx="3894844" cy="1631216"/>
          </a:xfrm>
          <a:prstGeom prst="rect">
            <a:avLst/>
          </a:prstGeom>
          <a:noFill/>
        </p:spPr>
        <p:txBody>
          <a:bodyPr wrap="square" rtlCol="0">
            <a:spAutoFit/>
          </a:bodyPr>
          <a:lstStyle/>
          <a:p>
            <a:pPr marL="0" indent="0">
              <a:buNone/>
            </a:pPr>
            <a:r>
              <a:rPr lang="lt-LT" sz="2000" dirty="0"/>
              <a:t>Numatytas</a:t>
            </a:r>
            <a:r>
              <a:rPr lang="lt-LT" sz="2000" dirty="0">
                <a:solidFill>
                  <a:srgbClr val="0070C0"/>
                </a:solidFill>
                <a:effectLst>
                  <a:outerShdw blurRad="38100" dist="38100" dir="2700000" algn="tl">
                    <a:srgbClr val="000000">
                      <a:alpha val="43137"/>
                    </a:srgbClr>
                  </a:outerShdw>
                </a:effectLst>
              </a:rPr>
              <a:t> </a:t>
            </a:r>
            <a:r>
              <a:rPr lang="lt-LT" sz="2000" dirty="0"/>
              <a:t>savivaldybės 581,0 tūkst. Eur su PVM metinis mokestis (įskaitant 26,5 tūkst. Eur </a:t>
            </a:r>
            <a:r>
              <a:rPr lang="lt-LT" sz="2000" dirty="0">
                <a:solidFill>
                  <a:srgbClr val="000000"/>
                </a:solidFill>
                <a:effectLst/>
                <a:ea typeface="Times New Roman" panose="02020603050405020304" pitchFamily="18" charset="0"/>
              </a:rPr>
              <a:t>kompensaciją už komunalines paslaugas)</a:t>
            </a:r>
          </a:p>
        </p:txBody>
      </p:sp>
      <p:sp>
        <p:nvSpPr>
          <p:cNvPr id="8" name="TextBox 7">
            <a:extLst>
              <a:ext uri="{FF2B5EF4-FFF2-40B4-BE49-F238E27FC236}">
                <a16:creationId xmlns:a16="http://schemas.microsoft.com/office/drawing/2014/main" id="{B71C14EA-4E0E-96CE-DF1F-E1063A1F5FAB}"/>
              </a:ext>
            </a:extLst>
          </p:cNvPr>
          <p:cNvSpPr txBox="1"/>
          <p:nvPr/>
        </p:nvSpPr>
        <p:spPr>
          <a:xfrm>
            <a:off x="1149282" y="4296577"/>
            <a:ext cx="4185501" cy="1015663"/>
          </a:xfrm>
          <a:prstGeom prst="rect">
            <a:avLst/>
          </a:prstGeom>
          <a:noFill/>
        </p:spPr>
        <p:txBody>
          <a:bodyPr wrap="square" rtlCol="0">
            <a:spAutoFit/>
          </a:bodyPr>
          <a:lstStyle/>
          <a:p>
            <a:pPr marL="0" indent="0">
              <a:buNone/>
            </a:pPr>
            <a:endParaRPr lang="lt-LT" sz="2000" dirty="0"/>
          </a:p>
          <a:p>
            <a:pPr marL="0" indent="0">
              <a:buNone/>
            </a:pPr>
            <a:r>
              <a:rPr lang="lt-LT" sz="2000" dirty="0"/>
              <a:t>Planuojamos privataus subjekto </a:t>
            </a:r>
          </a:p>
          <a:p>
            <a:pPr marL="0" indent="0">
              <a:buNone/>
            </a:pPr>
            <a:r>
              <a:rPr lang="lt-LT" sz="2000" dirty="0"/>
              <a:t>pajamos – 396,0 tūkst. Eur</a:t>
            </a:r>
          </a:p>
        </p:txBody>
      </p:sp>
      <p:sp>
        <p:nvSpPr>
          <p:cNvPr id="9" name="TextBox 8">
            <a:extLst>
              <a:ext uri="{FF2B5EF4-FFF2-40B4-BE49-F238E27FC236}">
                <a16:creationId xmlns:a16="http://schemas.microsoft.com/office/drawing/2014/main" id="{CA1A8F1E-4143-1A09-54FA-AEB670F859A9}"/>
              </a:ext>
            </a:extLst>
          </p:cNvPr>
          <p:cNvSpPr txBox="1"/>
          <p:nvPr/>
        </p:nvSpPr>
        <p:spPr>
          <a:xfrm>
            <a:off x="6511497" y="4077574"/>
            <a:ext cx="4313549" cy="1394997"/>
          </a:xfrm>
          <a:prstGeom prst="rect">
            <a:avLst/>
          </a:prstGeom>
          <a:noFill/>
        </p:spPr>
        <p:txBody>
          <a:bodyPr wrap="square" rtlCol="0">
            <a:spAutoFit/>
          </a:bodyPr>
          <a:lstStyle/>
          <a:p>
            <a:pPr>
              <a:lnSpc>
                <a:spcPct val="107000"/>
              </a:lnSpc>
              <a:spcAft>
                <a:spcPts val="800"/>
              </a:spcAft>
            </a:pPr>
            <a:r>
              <a:rPr lang="lt-LT" sz="2000" dirty="0">
                <a:solidFill>
                  <a:srgbClr val="000000"/>
                </a:solidFill>
                <a:ea typeface="Times New Roman" panose="02020603050405020304" pitchFamily="18" charset="0"/>
                <a:cs typeface="Times New Roman" panose="02020603050405020304" pitchFamily="18" charset="0"/>
              </a:rPr>
              <a:t>Viešojo subjekto mokėjimai</a:t>
            </a:r>
            <a:r>
              <a:rPr lang="lt-LT" sz="2000" dirty="0">
                <a:solidFill>
                  <a:srgbClr val="000000"/>
                </a:solidFill>
                <a:effectLst/>
                <a:ea typeface="Times New Roman" panose="02020603050405020304" pitchFamily="18" charset="0"/>
                <a:cs typeface="Times New Roman" panose="02020603050405020304" pitchFamily="18" charset="0"/>
              </a:rPr>
              <a:t> sudarytų apie 55</a:t>
            </a:r>
            <a:r>
              <a:rPr lang="en-GB" sz="2000" dirty="0">
                <a:solidFill>
                  <a:srgbClr val="000000"/>
                </a:solidFill>
                <a:effectLst/>
                <a:ea typeface="Times New Roman" panose="02020603050405020304" pitchFamily="18" charset="0"/>
                <a:cs typeface="Times New Roman" panose="02020603050405020304" pitchFamily="18" charset="0"/>
              </a:rPr>
              <a:t>% </a:t>
            </a:r>
            <a:r>
              <a:rPr lang="lt-LT" sz="2000" dirty="0">
                <a:solidFill>
                  <a:srgbClr val="000000"/>
                </a:solidFill>
                <a:ea typeface="Times New Roman" panose="02020603050405020304" pitchFamily="18" charset="0"/>
                <a:cs typeface="Times New Roman" panose="02020603050405020304" pitchFamily="18" charset="0"/>
              </a:rPr>
              <a:t>privataus subjekto</a:t>
            </a:r>
            <a:r>
              <a:rPr lang="lt-LT" sz="2000" dirty="0">
                <a:solidFill>
                  <a:srgbClr val="000000"/>
                </a:solidFill>
                <a:effectLst/>
                <a:ea typeface="Times New Roman" panose="02020603050405020304" pitchFamily="18" charset="0"/>
                <a:cs typeface="Times New Roman" panose="02020603050405020304" pitchFamily="18" charset="0"/>
              </a:rPr>
              <a:t> pajamų, apie 29</a:t>
            </a:r>
            <a:r>
              <a:rPr lang="en-GB" sz="2000" dirty="0">
                <a:solidFill>
                  <a:srgbClr val="000000"/>
                </a:solidFill>
                <a:effectLst/>
                <a:ea typeface="Times New Roman" panose="02020603050405020304" pitchFamily="18" charset="0"/>
                <a:cs typeface="Times New Roman" panose="02020603050405020304" pitchFamily="18" charset="0"/>
              </a:rPr>
              <a:t>% </a:t>
            </a:r>
            <a:r>
              <a:rPr lang="lt-LT" sz="2000" dirty="0">
                <a:solidFill>
                  <a:srgbClr val="000000"/>
                </a:solidFill>
                <a:effectLst/>
                <a:ea typeface="Times New Roman" panose="02020603050405020304" pitchFamily="18" charset="0"/>
                <a:cs typeface="Times New Roman" panose="02020603050405020304" pitchFamily="18" charset="0"/>
              </a:rPr>
              <a:t>infrastruktūros eksploatacijos laiko skiriama viešųjų paslaugų teikimui </a:t>
            </a:r>
            <a:endParaRPr lang="lt-LT" sz="2000" dirty="0">
              <a:effectLst/>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F13F67C2-D0F8-C6E0-ADE2-8B018DF25212}"/>
              </a:ext>
            </a:extLst>
          </p:cNvPr>
          <p:cNvSpPr txBox="1"/>
          <p:nvPr/>
        </p:nvSpPr>
        <p:spPr>
          <a:xfrm>
            <a:off x="6517849" y="2556408"/>
            <a:ext cx="4437698" cy="736355"/>
          </a:xfrm>
          <a:prstGeom prst="rect">
            <a:avLst/>
          </a:prstGeom>
          <a:noFill/>
        </p:spPr>
        <p:txBody>
          <a:bodyPr wrap="square" rtlCol="0">
            <a:spAutoFit/>
          </a:bodyPr>
          <a:lstStyle/>
          <a:p>
            <a:pPr>
              <a:lnSpc>
                <a:spcPct val="107000"/>
              </a:lnSpc>
              <a:spcAft>
                <a:spcPts val="800"/>
              </a:spcAft>
            </a:pPr>
            <a:r>
              <a:rPr lang="lt-LT" sz="2000" dirty="0">
                <a:solidFill>
                  <a:srgbClr val="000000"/>
                </a:solidFill>
                <a:ea typeface="Calibri" panose="020F0502020204030204" pitchFamily="34" charset="0"/>
                <a:cs typeface="Times New Roman" panose="02020603050405020304" pitchFamily="18" charset="0"/>
              </a:rPr>
              <a:t>Skaičiuojami objekto išlaikymo / administravimo kaštai – 363,0 tūkst. Eur </a:t>
            </a:r>
            <a:endParaRPr lang="lt-LT" sz="2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3074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1DC91EEB-C9B7-B718-6306-F2278F0A1B4B}"/>
              </a:ext>
            </a:extLst>
          </p:cNvPr>
          <p:cNvSpPr>
            <a:spLocks noGrp="1"/>
          </p:cNvSpPr>
          <p:nvPr>
            <p:ph type="title"/>
          </p:nvPr>
        </p:nvSpPr>
        <p:spPr>
          <a:xfrm>
            <a:off x="839788" y="457200"/>
            <a:ext cx="5043427" cy="931333"/>
          </a:xfrm>
        </p:spPr>
        <p:txBody>
          <a:bodyPr>
            <a:normAutofit/>
          </a:bodyPr>
          <a:lstStyle/>
          <a:p>
            <a:r>
              <a:rPr lang="lt-LT" sz="2800" dirty="0">
                <a:solidFill>
                  <a:schemeClr val="accent1">
                    <a:lumMod val="75000"/>
                  </a:schemeClr>
                </a:solidFill>
                <a:latin typeface="+mn-lt"/>
                <a:ea typeface="+mn-ea"/>
                <a:cs typeface="+mn-cs"/>
              </a:rPr>
              <a:t>Joniškio r. savivaldybės meras Vitalijus Gailius</a:t>
            </a:r>
            <a:r>
              <a:rPr lang="fi-FI" sz="2800" dirty="0">
                <a:solidFill>
                  <a:schemeClr val="accent1">
                    <a:lumMod val="75000"/>
                  </a:schemeClr>
                </a:solidFill>
                <a:latin typeface="+mn-lt"/>
                <a:ea typeface="+mn-ea"/>
                <a:cs typeface="+mn-cs"/>
              </a:rPr>
              <a:t> </a:t>
            </a:r>
            <a:endParaRPr lang="lt-LT" sz="2800" dirty="0">
              <a:solidFill>
                <a:schemeClr val="accent1">
                  <a:lumMod val="75000"/>
                </a:schemeClr>
              </a:solidFill>
              <a:latin typeface="+mn-lt"/>
              <a:ea typeface="+mn-ea"/>
              <a:cs typeface="+mn-cs"/>
            </a:endParaRPr>
          </a:p>
        </p:txBody>
      </p:sp>
      <p:sp>
        <p:nvSpPr>
          <p:cNvPr id="4" name="Teksto vietos rezervavimo ženklas 3">
            <a:extLst>
              <a:ext uri="{FF2B5EF4-FFF2-40B4-BE49-F238E27FC236}">
                <a16:creationId xmlns:a16="http://schemas.microsoft.com/office/drawing/2014/main" id="{31027B90-461E-FEA0-00A2-BDA711D3FA34}"/>
              </a:ext>
            </a:extLst>
          </p:cNvPr>
          <p:cNvSpPr>
            <a:spLocks noGrp="1"/>
          </p:cNvSpPr>
          <p:nvPr>
            <p:ph type="body" sz="half" idx="2"/>
          </p:nvPr>
        </p:nvSpPr>
        <p:spPr>
          <a:xfrm>
            <a:off x="839788" y="1464733"/>
            <a:ext cx="3932237" cy="4648200"/>
          </a:xfrm>
        </p:spPr>
        <p:txBody>
          <a:bodyPr/>
          <a:lstStyle/>
          <a:p>
            <a:endParaRPr lang="lt-LT" dirty="0"/>
          </a:p>
        </p:txBody>
      </p:sp>
      <p:sp>
        <p:nvSpPr>
          <p:cNvPr id="5" name="Skaidrės numerio vietos rezervavimo ženklas 4">
            <a:extLst>
              <a:ext uri="{FF2B5EF4-FFF2-40B4-BE49-F238E27FC236}">
                <a16:creationId xmlns:a16="http://schemas.microsoft.com/office/drawing/2014/main" id="{CA5DC032-F142-287F-75DC-B457B6410957}"/>
              </a:ext>
            </a:extLst>
          </p:cNvPr>
          <p:cNvSpPr>
            <a:spLocks noGrp="1"/>
          </p:cNvSpPr>
          <p:nvPr>
            <p:ph type="sldNum" sz="quarter" idx="12"/>
          </p:nvPr>
        </p:nvSpPr>
        <p:spPr/>
        <p:txBody>
          <a:bodyPr/>
          <a:lstStyle/>
          <a:p>
            <a:fld id="{3FA5F662-D19E-4971-960B-B8DADF9BA7F5}" type="slidenum">
              <a:rPr lang="lt-LT" smtClean="0"/>
              <a:t>2</a:t>
            </a:fld>
            <a:endParaRPr lang="lt-LT"/>
          </a:p>
        </p:txBody>
      </p:sp>
      <p:sp>
        <p:nvSpPr>
          <p:cNvPr id="7" name="TextBox 6">
            <a:extLst>
              <a:ext uri="{FF2B5EF4-FFF2-40B4-BE49-F238E27FC236}">
                <a16:creationId xmlns:a16="http://schemas.microsoft.com/office/drawing/2014/main" id="{D51660EF-0BED-E429-3E13-FA1A231721AF}"/>
              </a:ext>
            </a:extLst>
          </p:cNvPr>
          <p:cNvSpPr txBox="1"/>
          <p:nvPr/>
        </p:nvSpPr>
        <p:spPr>
          <a:xfrm>
            <a:off x="5223933" y="2136339"/>
            <a:ext cx="6426199" cy="2585323"/>
          </a:xfrm>
          <a:prstGeom prst="rect">
            <a:avLst/>
          </a:prstGeom>
          <a:noFill/>
        </p:spPr>
        <p:txBody>
          <a:bodyPr wrap="square">
            <a:spAutoFit/>
          </a:bodyPr>
          <a:lstStyle/>
          <a:p>
            <a:r>
              <a:rPr lang="lt-LT" dirty="0"/>
              <a:t>Joniškiečių ilgai lauktas universalios sporto salės ir baseino kompleksas įtrauks visus rajono gyventojus į sveikos gyvensenos ugdymą ir fizinio aktyvumo didinimą;</a:t>
            </a:r>
          </a:p>
          <a:p>
            <a:endParaRPr lang="lt-LT" dirty="0"/>
          </a:p>
          <a:p>
            <a:r>
              <a:rPr lang="lt-LT" dirty="0"/>
              <a:t>didins rajono patrauklumą tarp gyventojų, besirenkančių Joniškio rajoną kaip gyvenamąją ar darbo aplinką. </a:t>
            </a:r>
          </a:p>
          <a:p>
            <a:endParaRPr lang="lt-LT" dirty="0"/>
          </a:p>
          <a:p>
            <a:r>
              <a:rPr lang="lt-LT" dirty="0"/>
              <a:t>Joniškio kraštas – šiaurės Lietuvos širdis, atvira kiekvienam žmogui, kokybiškam ir saugiam gyvenimui! </a:t>
            </a:r>
          </a:p>
        </p:txBody>
      </p:sp>
      <p:pic>
        <p:nvPicPr>
          <p:cNvPr id="9" name="Paveikslėlis 8">
            <a:extLst>
              <a:ext uri="{FF2B5EF4-FFF2-40B4-BE49-F238E27FC236}">
                <a16:creationId xmlns:a16="http://schemas.microsoft.com/office/drawing/2014/main" id="{93A147EF-5E63-6E44-D8F0-1DAF16A0140D}"/>
              </a:ext>
            </a:extLst>
          </p:cNvPr>
          <p:cNvPicPr>
            <a:picLocks noChangeAspect="1"/>
          </p:cNvPicPr>
          <p:nvPr/>
        </p:nvPicPr>
        <p:blipFill>
          <a:blip r:embed="rId3"/>
          <a:stretch>
            <a:fillRect/>
          </a:stretch>
        </p:blipFill>
        <p:spPr>
          <a:xfrm>
            <a:off x="839788" y="1407250"/>
            <a:ext cx="4239217" cy="4763165"/>
          </a:xfrm>
          <a:prstGeom prst="rect">
            <a:avLst/>
          </a:prstGeom>
        </p:spPr>
      </p:pic>
    </p:spTree>
    <p:extLst>
      <p:ext uri="{BB962C8B-B14F-4D97-AF65-F5344CB8AC3E}">
        <p14:creationId xmlns:p14="http://schemas.microsoft.com/office/powerpoint/2010/main" val="31229340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mbas 9">
            <a:extLst>
              <a:ext uri="{FF2B5EF4-FFF2-40B4-BE49-F238E27FC236}">
                <a16:creationId xmlns:a16="http://schemas.microsoft.com/office/drawing/2014/main" id="{580ABE11-E6F9-EEB0-D0D7-4B2DF68E0011}"/>
              </a:ext>
            </a:extLst>
          </p:cNvPr>
          <p:cNvSpPr/>
          <p:nvPr/>
        </p:nvSpPr>
        <p:spPr>
          <a:xfrm>
            <a:off x="6603955" y="2888754"/>
            <a:ext cx="480595" cy="416122"/>
          </a:xfrm>
          <a:prstGeom prst="diamond">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3" name="Turinio vietos rezervavimo ženklas 2">
            <a:extLst>
              <a:ext uri="{FF2B5EF4-FFF2-40B4-BE49-F238E27FC236}">
                <a16:creationId xmlns:a16="http://schemas.microsoft.com/office/drawing/2014/main" id="{AD281BF8-A84B-81D5-75CE-E66CF956220B}"/>
              </a:ext>
            </a:extLst>
          </p:cNvPr>
          <p:cNvSpPr>
            <a:spLocks noGrp="1"/>
          </p:cNvSpPr>
          <p:nvPr>
            <p:ph idx="1"/>
          </p:nvPr>
        </p:nvSpPr>
        <p:spPr>
          <a:xfrm>
            <a:off x="838200" y="887767"/>
            <a:ext cx="10515600" cy="5289196"/>
          </a:xfrm>
        </p:spPr>
        <p:txBody>
          <a:bodyPr/>
          <a:lstStyle/>
          <a:p>
            <a:pPr marL="0" indent="0">
              <a:spcBef>
                <a:spcPts val="0"/>
              </a:spcBef>
              <a:buNone/>
            </a:pPr>
            <a:r>
              <a:rPr lang="lt-LT" dirty="0">
                <a:solidFill>
                  <a:srgbClr val="0070C0"/>
                </a:solidFill>
                <a:effectLst>
                  <a:outerShdw blurRad="38100" dist="38100" dir="2700000" algn="tl">
                    <a:srgbClr val="000000">
                      <a:alpha val="43137"/>
                    </a:srgbClr>
                  </a:outerShdw>
                </a:effectLst>
              </a:rPr>
              <a:t>VPSP SUTARTIES METU SUTEIKIAMOS </a:t>
            </a:r>
          </a:p>
          <a:p>
            <a:pPr marL="0" indent="0">
              <a:spcBef>
                <a:spcPts val="0"/>
              </a:spcBef>
              <a:buNone/>
            </a:pPr>
            <a:r>
              <a:rPr lang="lt-LT" dirty="0">
                <a:solidFill>
                  <a:srgbClr val="0070C0"/>
                </a:solidFill>
                <a:effectLst>
                  <a:outerShdw blurRad="38100" dist="38100" dir="2700000" algn="tl">
                    <a:srgbClr val="000000">
                      <a:alpha val="43137"/>
                    </a:srgbClr>
                  </a:outerShdw>
                </a:effectLst>
              </a:rPr>
              <a:t>TURTO VALDYMO / NAUDOJIMO TEISĖS</a:t>
            </a:r>
          </a:p>
          <a:p>
            <a:pPr marL="0" indent="0">
              <a:spcBef>
                <a:spcPts val="0"/>
              </a:spcBef>
              <a:buNone/>
            </a:pPr>
            <a:endParaRPr lang="lt-LT" dirty="0">
              <a:solidFill>
                <a:srgbClr val="0070C0"/>
              </a:solidFill>
              <a:effectLst>
                <a:outerShdw blurRad="38100" dist="38100" dir="2700000" algn="tl">
                  <a:srgbClr val="000000">
                    <a:alpha val="43137"/>
                  </a:srgbClr>
                </a:outerShdw>
              </a:effectLst>
            </a:endParaRPr>
          </a:p>
          <a:p>
            <a:pPr marL="0" indent="0">
              <a:spcBef>
                <a:spcPts val="0"/>
              </a:spcBef>
              <a:buNone/>
            </a:pPr>
            <a:endParaRPr lang="lt-LT" dirty="0">
              <a:solidFill>
                <a:srgbClr val="0070C0"/>
              </a:solidFill>
              <a:effectLst>
                <a:outerShdw blurRad="38100" dist="38100" dir="2700000" algn="tl">
                  <a:srgbClr val="000000">
                    <a:alpha val="43137"/>
                  </a:srgbClr>
                </a:outerShdw>
              </a:effectLst>
            </a:endParaRPr>
          </a:p>
          <a:p>
            <a:pPr marL="0" indent="0">
              <a:spcBef>
                <a:spcPts val="0"/>
              </a:spcBef>
              <a:buNone/>
            </a:pPr>
            <a:endParaRPr lang="lt-LT" dirty="0">
              <a:solidFill>
                <a:srgbClr val="0070C0"/>
              </a:solidFill>
              <a:effectLst>
                <a:outerShdw blurRad="38100" dist="38100" dir="2700000" algn="tl">
                  <a:srgbClr val="000000">
                    <a:alpha val="43137"/>
                  </a:srgbClr>
                </a:outerShdw>
              </a:effectLst>
            </a:endParaRPr>
          </a:p>
          <a:p>
            <a:pPr marL="0" indent="0">
              <a:spcBef>
                <a:spcPts val="0"/>
              </a:spcBef>
              <a:buNone/>
            </a:pPr>
            <a:endParaRPr lang="lt-LT" dirty="0">
              <a:solidFill>
                <a:srgbClr val="0070C0"/>
              </a:solidFill>
              <a:effectLst>
                <a:outerShdw blurRad="38100" dist="38100" dir="2700000" algn="tl">
                  <a:srgbClr val="000000">
                    <a:alpha val="43137"/>
                  </a:srgbClr>
                </a:outerShdw>
              </a:effectLst>
            </a:endParaRPr>
          </a:p>
          <a:p>
            <a:pPr marL="0" indent="0">
              <a:spcBef>
                <a:spcPts val="0"/>
              </a:spcBef>
              <a:buNone/>
            </a:pPr>
            <a:endParaRPr lang="lt-LT" dirty="0">
              <a:solidFill>
                <a:srgbClr val="0070C0"/>
              </a:solidFill>
              <a:effectLst>
                <a:outerShdw blurRad="38100" dist="38100" dir="2700000" algn="tl">
                  <a:srgbClr val="000000">
                    <a:alpha val="43137"/>
                  </a:srgbClr>
                </a:outerShdw>
              </a:effectLst>
            </a:endParaRPr>
          </a:p>
          <a:p>
            <a:pPr marL="0" indent="0">
              <a:spcBef>
                <a:spcPts val="0"/>
              </a:spcBef>
              <a:buNone/>
            </a:pPr>
            <a:endParaRPr lang="lt-LT" sz="1800" dirty="0">
              <a:effectLst/>
              <a:latin typeface="Times New Roman" panose="02020603050405020304" pitchFamily="18" charset="0"/>
              <a:ea typeface="Times New Roman" panose="02020603050405020304" pitchFamily="18" charset="0"/>
            </a:endParaRPr>
          </a:p>
        </p:txBody>
      </p:sp>
      <p:sp>
        <p:nvSpPr>
          <p:cNvPr id="7" name="Rombas 6">
            <a:extLst>
              <a:ext uri="{FF2B5EF4-FFF2-40B4-BE49-F238E27FC236}">
                <a16:creationId xmlns:a16="http://schemas.microsoft.com/office/drawing/2014/main" id="{54F6B115-D5DD-A73B-2A3D-25C3D9ABAF1A}"/>
              </a:ext>
            </a:extLst>
          </p:cNvPr>
          <p:cNvSpPr/>
          <p:nvPr/>
        </p:nvSpPr>
        <p:spPr>
          <a:xfrm>
            <a:off x="838200" y="2828835"/>
            <a:ext cx="480595" cy="416122"/>
          </a:xfrm>
          <a:prstGeom prst="diamond">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4" name="Skaidrės numerio vietos rezervavimo ženklas 3">
            <a:extLst>
              <a:ext uri="{FF2B5EF4-FFF2-40B4-BE49-F238E27FC236}">
                <a16:creationId xmlns:a16="http://schemas.microsoft.com/office/drawing/2014/main" id="{65F45A1E-F911-C4DB-B4D9-8AB25816E6A7}"/>
              </a:ext>
            </a:extLst>
          </p:cNvPr>
          <p:cNvSpPr>
            <a:spLocks noGrp="1"/>
          </p:cNvSpPr>
          <p:nvPr>
            <p:ph type="sldNum" sz="quarter" idx="12"/>
          </p:nvPr>
        </p:nvSpPr>
        <p:spPr/>
        <p:txBody>
          <a:bodyPr/>
          <a:lstStyle/>
          <a:p>
            <a:fld id="{3FA5F662-D19E-4971-960B-B8DADF9BA7F5}" type="slidenum">
              <a:rPr lang="lt-LT" smtClean="0"/>
              <a:t>20</a:t>
            </a:fld>
            <a:endParaRPr lang="lt-LT"/>
          </a:p>
        </p:txBody>
      </p:sp>
      <p:sp>
        <p:nvSpPr>
          <p:cNvPr id="5" name="Pavadinimas 1">
            <a:extLst>
              <a:ext uri="{FF2B5EF4-FFF2-40B4-BE49-F238E27FC236}">
                <a16:creationId xmlns:a16="http://schemas.microsoft.com/office/drawing/2014/main" id="{F84B70D0-451F-0E72-8F9B-1C6C19062D5F}"/>
              </a:ext>
            </a:extLst>
          </p:cNvPr>
          <p:cNvSpPr txBox="1">
            <a:spLocks noGrp="1"/>
          </p:cNvSpPr>
          <p:nvPr>
            <p:ph type="title"/>
          </p:nvPr>
        </p:nvSpPr>
        <p:spPr>
          <a:xfrm>
            <a:off x="7327900" y="0"/>
            <a:ext cx="4864100" cy="5222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t-LT" sz="1100" b="1" i="1" dirty="0">
                <a:solidFill>
                  <a:srgbClr val="2A867D"/>
                </a:solidFill>
                <a:latin typeface="Times New Roman" panose="02020603050405020304" pitchFamily="18" charset="0"/>
                <a:cs typeface="Times New Roman" panose="02020603050405020304" pitchFamily="18" charset="0"/>
              </a:rPr>
              <a:t>Joniškio kraštas – laimingas, verslus, žalias</a:t>
            </a:r>
            <a:r>
              <a:rPr lang="lt-LT" sz="1100" i="1" dirty="0">
                <a:solidFill>
                  <a:srgbClr val="2A867D"/>
                </a:solidFill>
                <a:latin typeface="Times New Roman" panose="02020603050405020304" pitchFamily="18" charset="0"/>
                <a:cs typeface="Times New Roman" panose="02020603050405020304" pitchFamily="18" charset="0"/>
              </a:rPr>
              <a:t>                                                                                </a:t>
            </a:r>
            <a:r>
              <a:rPr lang="en-US" sz="900" dirty="0">
                <a:solidFill>
                  <a:srgbClr val="2A867D"/>
                </a:solidFill>
                <a:latin typeface="Times New Roman" panose="02020603050405020304" pitchFamily="18" charset="0"/>
                <a:cs typeface="Times New Roman" panose="02020603050405020304" pitchFamily="18" charset="0"/>
              </a:rPr>
              <a:t>#</a:t>
            </a:r>
            <a:r>
              <a:rPr lang="lt-LT" sz="900" dirty="0">
                <a:solidFill>
                  <a:srgbClr val="2A867D"/>
                </a:solidFill>
                <a:latin typeface="Times New Roman" panose="02020603050405020304" pitchFamily="18" charset="0"/>
                <a:cs typeface="Times New Roman" panose="02020603050405020304" pitchFamily="18" charset="0"/>
              </a:rPr>
              <a:t>Š</a:t>
            </a:r>
            <a:r>
              <a:rPr lang="en-US" sz="900" dirty="0" err="1">
                <a:solidFill>
                  <a:srgbClr val="2A867D"/>
                </a:solidFill>
                <a:latin typeface="Times New Roman" panose="02020603050405020304" pitchFamily="18" charset="0"/>
                <a:cs typeface="Times New Roman" panose="02020603050405020304" pitchFamily="18" charset="0"/>
              </a:rPr>
              <a:t>iaur</a:t>
            </a:r>
            <a:r>
              <a:rPr lang="lt-LT" sz="900" dirty="0">
                <a:solidFill>
                  <a:srgbClr val="2A867D"/>
                </a:solidFill>
                <a:latin typeface="Times New Roman" panose="02020603050405020304" pitchFamily="18" charset="0"/>
                <a:cs typeface="Times New Roman" panose="02020603050405020304" pitchFamily="18" charset="0"/>
              </a:rPr>
              <a:t>ė</a:t>
            </a:r>
            <a:r>
              <a:rPr lang="en-US" sz="900" dirty="0" err="1">
                <a:solidFill>
                  <a:srgbClr val="2A867D"/>
                </a:solidFill>
                <a:latin typeface="Times New Roman" panose="02020603050405020304" pitchFamily="18" charset="0"/>
                <a:cs typeface="Times New Roman" panose="02020603050405020304" pitchFamily="18" charset="0"/>
              </a:rPr>
              <a:t>sLietuvos</a:t>
            </a:r>
            <a:r>
              <a:rPr lang="lt-LT" sz="900" dirty="0">
                <a:solidFill>
                  <a:srgbClr val="2A867D"/>
                </a:solidFill>
                <a:latin typeface="Times New Roman" panose="02020603050405020304" pitchFamily="18" charset="0"/>
                <a:cs typeface="Times New Roman" panose="02020603050405020304" pitchFamily="18" charset="0"/>
              </a:rPr>
              <a:t>Širdis</a:t>
            </a:r>
          </a:p>
        </p:txBody>
      </p:sp>
      <p:pic>
        <p:nvPicPr>
          <p:cNvPr id="6" name="Paveikslėlis 5">
            <a:extLst>
              <a:ext uri="{FF2B5EF4-FFF2-40B4-BE49-F238E27FC236}">
                <a16:creationId xmlns:a16="http://schemas.microsoft.com/office/drawing/2014/main" id="{60AF5255-2F68-A9C5-52E1-A9F0E571907E}"/>
              </a:ext>
            </a:extLst>
          </p:cNvPr>
          <p:cNvPicPr>
            <a:picLocks noChangeAspect="1"/>
          </p:cNvPicPr>
          <p:nvPr/>
        </p:nvPicPr>
        <p:blipFill>
          <a:blip r:embed="rId2"/>
          <a:stretch>
            <a:fillRect/>
          </a:stretch>
        </p:blipFill>
        <p:spPr>
          <a:xfrm>
            <a:off x="9127807" y="34353"/>
            <a:ext cx="365792" cy="453582"/>
          </a:xfrm>
          <a:prstGeom prst="rect">
            <a:avLst/>
          </a:prstGeom>
        </p:spPr>
      </p:pic>
      <p:sp>
        <p:nvSpPr>
          <p:cNvPr id="8" name="TextBox 7">
            <a:extLst>
              <a:ext uri="{FF2B5EF4-FFF2-40B4-BE49-F238E27FC236}">
                <a16:creationId xmlns:a16="http://schemas.microsoft.com/office/drawing/2014/main" id="{BBAA9E64-7F9B-B797-EDBC-BCC241DBFDFF}"/>
              </a:ext>
            </a:extLst>
          </p:cNvPr>
          <p:cNvSpPr txBox="1"/>
          <p:nvPr/>
        </p:nvSpPr>
        <p:spPr>
          <a:xfrm>
            <a:off x="1318794" y="2828835"/>
            <a:ext cx="4613375" cy="1938992"/>
          </a:xfrm>
          <a:prstGeom prst="rect">
            <a:avLst/>
          </a:prstGeom>
          <a:noFill/>
        </p:spPr>
        <p:txBody>
          <a:bodyPr wrap="square" rtlCol="0">
            <a:spAutoFit/>
          </a:bodyPr>
          <a:lstStyle/>
          <a:p>
            <a:pPr marL="0" indent="0">
              <a:spcBef>
                <a:spcPts val="0"/>
              </a:spcBef>
              <a:buNone/>
            </a:pPr>
            <a:r>
              <a:rPr lang="lt-LT" sz="2400" dirty="0">
                <a:ea typeface="Times New Roman" panose="02020603050405020304" pitchFamily="18" charset="0"/>
              </a:rPr>
              <a:t>S</a:t>
            </a:r>
            <a:r>
              <a:rPr lang="lt-LT" sz="2400" dirty="0">
                <a:effectLst/>
                <a:ea typeface="Times New Roman" panose="02020603050405020304" pitchFamily="18" charset="0"/>
              </a:rPr>
              <a:t>utarties galiojimo metu naujai sukurtas nekilnojamasis ir kilnojamasis turtas privačiam subjektui priklausys nuosavybės teise</a:t>
            </a:r>
            <a:endParaRPr lang="lt-LT" sz="2400" dirty="0"/>
          </a:p>
        </p:txBody>
      </p:sp>
      <p:sp>
        <p:nvSpPr>
          <p:cNvPr id="9" name="TextBox 8">
            <a:extLst>
              <a:ext uri="{FF2B5EF4-FFF2-40B4-BE49-F238E27FC236}">
                <a16:creationId xmlns:a16="http://schemas.microsoft.com/office/drawing/2014/main" id="{4D1E3FAA-B8C6-6B77-F38B-AE4C4FD2B878}"/>
              </a:ext>
            </a:extLst>
          </p:cNvPr>
          <p:cNvSpPr txBox="1"/>
          <p:nvPr/>
        </p:nvSpPr>
        <p:spPr>
          <a:xfrm>
            <a:off x="7084550" y="2843211"/>
            <a:ext cx="3894844" cy="1938992"/>
          </a:xfrm>
          <a:prstGeom prst="rect">
            <a:avLst/>
          </a:prstGeom>
          <a:noFill/>
        </p:spPr>
        <p:txBody>
          <a:bodyPr wrap="square" rtlCol="0">
            <a:spAutoFit/>
          </a:bodyPr>
          <a:lstStyle/>
          <a:p>
            <a:pPr marL="0" indent="0">
              <a:spcBef>
                <a:spcPts val="0"/>
              </a:spcBef>
              <a:buNone/>
            </a:pPr>
            <a:r>
              <a:rPr lang="lt-LT" sz="2400" dirty="0">
                <a:ea typeface="Times New Roman" panose="02020603050405020304" pitchFamily="18" charset="0"/>
              </a:rPr>
              <a:t>P</a:t>
            </a:r>
            <a:r>
              <a:rPr lang="lt-LT" sz="2400" dirty="0">
                <a:effectLst/>
                <a:ea typeface="Times New Roman" panose="02020603050405020304" pitchFamily="18" charset="0"/>
              </a:rPr>
              <a:t>asibaigus </a:t>
            </a:r>
            <a:r>
              <a:rPr lang="lt-LT" sz="2400" dirty="0">
                <a:ea typeface="Times New Roman" panose="02020603050405020304" pitchFamily="18" charset="0"/>
              </a:rPr>
              <a:t>viešojo ir privataus subjektų partnerystės</a:t>
            </a:r>
            <a:r>
              <a:rPr lang="lt-LT" sz="2400" dirty="0">
                <a:effectLst/>
                <a:ea typeface="Times New Roman" panose="02020603050405020304" pitchFamily="18" charset="0"/>
              </a:rPr>
              <a:t> sutarčiai visas turtas turės būti perduotas Joniškio rajono </a:t>
            </a:r>
            <a:r>
              <a:rPr lang="lt-LT" sz="2400" dirty="0">
                <a:solidFill>
                  <a:srgbClr val="000000"/>
                </a:solidFill>
                <a:ea typeface="Times New Roman" panose="02020603050405020304" pitchFamily="18" charset="0"/>
              </a:rPr>
              <a:t>s</a:t>
            </a:r>
            <a:r>
              <a:rPr lang="lt-LT" sz="2400" dirty="0">
                <a:solidFill>
                  <a:srgbClr val="000000"/>
                </a:solidFill>
                <a:effectLst/>
                <a:ea typeface="Times New Roman" panose="02020603050405020304" pitchFamily="18" charset="0"/>
              </a:rPr>
              <a:t>avivaldybei</a:t>
            </a:r>
            <a:endParaRPr lang="lt-LT" sz="2400" dirty="0"/>
          </a:p>
        </p:txBody>
      </p:sp>
    </p:spTree>
    <p:extLst>
      <p:ext uri="{BB962C8B-B14F-4D97-AF65-F5344CB8AC3E}">
        <p14:creationId xmlns:p14="http://schemas.microsoft.com/office/powerpoint/2010/main" val="2951752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18A01A17-CCA1-463C-BC17-5CECF79A357B}"/>
              </a:ext>
            </a:extLst>
          </p:cNvPr>
          <p:cNvSpPr>
            <a:spLocks noChangeArrowheads="1"/>
          </p:cNvSpPr>
          <p:nvPr/>
        </p:nvSpPr>
        <p:spPr bwMode="auto">
          <a:xfrm>
            <a:off x="2266950" y="26019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t-LT" altLang="lt-LT" sz="1800" b="0" i="0" u="none" strike="noStrike" cap="none" normalizeH="0" baseline="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lt-LT" altLang="lt-LT" sz="18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145A4703-6EE4-4E83-8E4F-7D0D6A21DE9C}"/>
              </a:ext>
            </a:extLst>
          </p:cNvPr>
          <p:cNvSpPr txBox="1"/>
          <p:nvPr/>
        </p:nvSpPr>
        <p:spPr>
          <a:xfrm>
            <a:off x="3049523" y="3244334"/>
            <a:ext cx="6530225" cy="369332"/>
          </a:xfrm>
          <a:prstGeom prst="rect">
            <a:avLst/>
          </a:prstGeom>
          <a:noFill/>
        </p:spPr>
        <p:txBody>
          <a:bodyPr wrap="square">
            <a:spAutoFit/>
          </a:bodyPr>
          <a:lstStyle/>
          <a:p>
            <a:r>
              <a:rPr lang="lt-LT" dirty="0"/>
              <a:t> </a:t>
            </a:r>
          </a:p>
        </p:txBody>
      </p:sp>
      <p:sp>
        <p:nvSpPr>
          <p:cNvPr id="3" name="TextBox 2">
            <a:extLst>
              <a:ext uri="{FF2B5EF4-FFF2-40B4-BE49-F238E27FC236}">
                <a16:creationId xmlns:a16="http://schemas.microsoft.com/office/drawing/2014/main" id="{A4A2C74A-6B94-45EB-A527-5505B4079ADD}"/>
              </a:ext>
            </a:extLst>
          </p:cNvPr>
          <p:cNvSpPr txBox="1"/>
          <p:nvPr/>
        </p:nvSpPr>
        <p:spPr>
          <a:xfrm>
            <a:off x="499533" y="287285"/>
            <a:ext cx="10796562" cy="523220"/>
          </a:xfrm>
          <a:prstGeom prst="rect">
            <a:avLst/>
          </a:prstGeom>
          <a:noFill/>
        </p:spPr>
        <p:txBody>
          <a:bodyPr wrap="square" rtlCol="0">
            <a:spAutoFit/>
          </a:bodyPr>
          <a:lstStyle/>
          <a:p>
            <a:r>
              <a:rPr lang="lt-LT" sz="2800" dirty="0">
                <a:solidFill>
                  <a:srgbClr val="0070C0"/>
                </a:solidFill>
                <a:effectLst>
                  <a:outerShdw blurRad="38100" dist="38100" dir="2700000" algn="tl">
                    <a:srgbClr val="000000">
                      <a:alpha val="43137"/>
                    </a:srgbClr>
                  </a:outerShdw>
                </a:effectLst>
                <a:cs typeface="Times New Roman" panose="02020603050405020304" pitchFamily="18" charset="0"/>
              </a:rPr>
              <a:t>PRELIMINARŪS PROJEKTO ĮGYVENDINIMO TERMINAI</a:t>
            </a:r>
          </a:p>
        </p:txBody>
      </p:sp>
      <p:sp>
        <p:nvSpPr>
          <p:cNvPr id="16" name="CustomShape 1">
            <a:extLst>
              <a:ext uri="{FF2B5EF4-FFF2-40B4-BE49-F238E27FC236}">
                <a16:creationId xmlns:a16="http://schemas.microsoft.com/office/drawing/2014/main" id="{20E56BD4-32BC-4237-A35B-334DACBB4CC4}"/>
              </a:ext>
            </a:extLst>
          </p:cNvPr>
          <p:cNvSpPr/>
          <p:nvPr/>
        </p:nvSpPr>
        <p:spPr>
          <a:xfrm>
            <a:off x="1913880" y="3483720"/>
            <a:ext cx="871920" cy="423720"/>
          </a:xfrm>
          <a:prstGeom prst="homePlate">
            <a:avLst>
              <a:gd name="adj" fmla="val 35397"/>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0" tIns="0" rIns="0" bIns="0" anchor="ctr"/>
          <a:lstStyle/>
          <a:p>
            <a:pPr algn="ctr" defTabSz="1219170"/>
            <a:r>
              <a:rPr lang="lt-LT" sz="1600" b="1" spc="-1" dirty="0">
                <a:solidFill>
                  <a:srgbClr val="FFFFFF"/>
                </a:solidFill>
                <a:uFill>
                  <a:solidFill>
                    <a:srgbClr val="FFFFFF"/>
                  </a:solidFill>
                </a:uFill>
                <a:latin typeface="Arial"/>
                <a:ea typeface="DejaVu Sans"/>
              </a:rPr>
              <a:t>2022</a:t>
            </a:r>
            <a:endParaRPr lang="lt-LT" spc="-1" dirty="0">
              <a:solidFill>
                <a:srgbClr val="000000"/>
              </a:solidFill>
              <a:uFill>
                <a:solidFill>
                  <a:srgbClr val="FFFFFF"/>
                </a:solidFill>
              </a:uFill>
              <a:latin typeface="Arial"/>
            </a:endParaRPr>
          </a:p>
        </p:txBody>
      </p:sp>
      <p:sp>
        <p:nvSpPr>
          <p:cNvPr id="17" name="CustomShape 2">
            <a:extLst>
              <a:ext uri="{FF2B5EF4-FFF2-40B4-BE49-F238E27FC236}">
                <a16:creationId xmlns:a16="http://schemas.microsoft.com/office/drawing/2014/main" id="{BA1EBEEE-69BC-4CA4-85E1-45EBD545F925}"/>
              </a:ext>
            </a:extLst>
          </p:cNvPr>
          <p:cNvSpPr/>
          <p:nvPr/>
        </p:nvSpPr>
        <p:spPr>
          <a:xfrm>
            <a:off x="2746560" y="3483720"/>
            <a:ext cx="871920" cy="423720"/>
          </a:xfrm>
          <a:prstGeom prst="chevron">
            <a:avLst>
              <a:gd name="adj" fmla="val 33824"/>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0" tIns="0" rIns="0" bIns="0" anchor="ctr"/>
          <a:lstStyle/>
          <a:p>
            <a:pPr algn="ctr" defTabSz="1219170"/>
            <a:r>
              <a:rPr lang="lt-LT" sz="1600" b="1" spc="-1" dirty="0">
                <a:solidFill>
                  <a:srgbClr val="FFFFFF"/>
                </a:solidFill>
                <a:uFill>
                  <a:solidFill>
                    <a:srgbClr val="FFFFFF"/>
                  </a:solidFill>
                </a:uFill>
                <a:latin typeface="Arial"/>
                <a:ea typeface="DejaVu Sans"/>
              </a:rPr>
              <a:t>2022</a:t>
            </a:r>
            <a:endParaRPr lang="lt-LT" spc="-1" dirty="0">
              <a:solidFill>
                <a:srgbClr val="000000"/>
              </a:solidFill>
              <a:uFill>
                <a:solidFill>
                  <a:srgbClr val="FFFFFF"/>
                </a:solidFill>
              </a:uFill>
              <a:latin typeface="Arial"/>
            </a:endParaRPr>
          </a:p>
        </p:txBody>
      </p:sp>
      <p:sp>
        <p:nvSpPr>
          <p:cNvPr id="18" name="CustomShape 3">
            <a:extLst>
              <a:ext uri="{FF2B5EF4-FFF2-40B4-BE49-F238E27FC236}">
                <a16:creationId xmlns:a16="http://schemas.microsoft.com/office/drawing/2014/main" id="{4F3CC96C-2418-45CE-A972-723F19A294D6}"/>
              </a:ext>
            </a:extLst>
          </p:cNvPr>
          <p:cNvSpPr/>
          <p:nvPr/>
        </p:nvSpPr>
        <p:spPr>
          <a:xfrm>
            <a:off x="3578880" y="3483720"/>
            <a:ext cx="871920" cy="423720"/>
          </a:xfrm>
          <a:prstGeom prst="chevron">
            <a:avLst>
              <a:gd name="adj" fmla="val 33824"/>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0" tIns="0" rIns="0" bIns="0" anchor="ctr"/>
          <a:lstStyle/>
          <a:p>
            <a:pPr algn="ctr" defTabSz="1219170"/>
            <a:r>
              <a:rPr lang="lt-LT" sz="1600" b="1" spc="-1" dirty="0">
                <a:solidFill>
                  <a:srgbClr val="FFFFFF"/>
                </a:solidFill>
                <a:uFill>
                  <a:solidFill>
                    <a:srgbClr val="FFFFFF"/>
                  </a:solidFill>
                </a:uFill>
                <a:latin typeface="Arial"/>
                <a:ea typeface="DejaVu Sans"/>
              </a:rPr>
              <a:t>202</a:t>
            </a:r>
            <a:r>
              <a:rPr lang="en-US" sz="1600" b="1" spc="-1" dirty="0">
                <a:solidFill>
                  <a:srgbClr val="FFFFFF"/>
                </a:solidFill>
                <a:uFill>
                  <a:solidFill>
                    <a:srgbClr val="FFFFFF"/>
                  </a:solidFill>
                </a:uFill>
                <a:latin typeface="Arial"/>
                <a:ea typeface="DejaVu Sans"/>
              </a:rPr>
              <a:t>2</a:t>
            </a:r>
            <a:endParaRPr lang="lt-LT" spc="-1" dirty="0">
              <a:solidFill>
                <a:srgbClr val="000000"/>
              </a:solidFill>
              <a:uFill>
                <a:solidFill>
                  <a:srgbClr val="FFFFFF"/>
                </a:solidFill>
              </a:uFill>
              <a:latin typeface="Arial"/>
            </a:endParaRPr>
          </a:p>
        </p:txBody>
      </p:sp>
      <p:sp>
        <p:nvSpPr>
          <p:cNvPr id="19" name="CustomShape 4">
            <a:extLst>
              <a:ext uri="{FF2B5EF4-FFF2-40B4-BE49-F238E27FC236}">
                <a16:creationId xmlns:a16="http://schemas.microsoft.com/office/drawing/2014/main" id="{B79C08D9-6E27-4DB5-9CC4-1FF28691DD94}"/>
              </a:ext>
            </a:extLst>
          </p:cNvPr>
          <p:cNvSpPr/>
          <p:nvPr/>
        </p:nvSpPr>
        <p:spPr>
          <a:xfrm>
            <a:off x="4411560" y="3483720"/>
            <a:ext cx="871920" cy="423720"/>
          </a:xfrm>
          <a:prstGeom prst="chevron">
            <a:avLst>
              <a:gd name="adj" fmla="val 33824"/>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0" tIns="0" rIns="0" bIns="0" anchor="ctr"/>
          <a:lstStyle/>
          <a:p>
            <a:pPr algn="ctr" defTabSz="1219170"/>
            <a:r>
              <a:rPr lang="lt-LT" sz="1600" b="1" spc="-1" dirty="0">
                <a:solidFill>
                  <a:srgbClr val="FFFFFF"/>
                </a:solidFill>
                <a:uFill>
                  <a:solidFill>
                    <a:srgbClr val="FFFFFF"/>
                  </a:solidFill>
                </a:uFill>
                <a:latin typeface="Arial"/>
                <a:ea typeface="DejaVu Sans"/>
              </a:rPr>
              <a:t>202</a:t>
            </a:r>
            <a:r>
              <a:rPr lang="en-US" sz="1600" b="1" spc="-1" dirty="0">
                <a:solidFill>
                  <a:srgbClr val="FFFFFF"/>
                </a:solidFill>
                <a:uFill>
                  <a:solidFill>
                    <a:srgbClr val="FFFFFF"/>
                  </a:solidFill>
                </a:uFill>
                <a:latin typeface="Arial"/>
                <a:ea typeface="DejaVu Sans"/>
              </a:rPr>
              <a:t>2</a:t>
            </a:r>
            <a:endParaRPr lang="lt-LT" spc="-1" dirty="0">
              <a:solidFill>
                <a:srgbClr val="000000"/>
              </a:solidFill>
              <a:uFill>
                <a:solidFill>
                  <a:srgbClr val="FFFFFF"/>
                </a:solidFill>
              </a:uFill>
              <a:latin typeface="Arial"/>
            </a:endParaRPr>
          </a:p>
        </p:txBody>
      </p:sp>
      <p:sp>
        <p:nvSpPr>
          <p:cNvPr id="20" name="CustomShape 5">
            <a:extLst>
              <a:ext uri="{FF2B5EF4-FFF2-40B4-BE49-F238E27FC236}">
                <a16:creationId xmlns:a16="http://schemas.microsoft.com/office/drawing/2014/main" id="{E3783554-ABE3-4837-9C25-9F761F08AF37}"/>
              </a:ext>
            </a:extLst>
          </p:cNvPr>
          <p:cNvSpPr/>
          <p:nvPr/>
        </p:nvSpPr>
        <p:spPr>
          <a:xfrm>
            <a:off x="5243880" y="3483720"/>
            <a:ext cx="871920" cy="423720"/>
          </a:xfrm>
          <a:prstGeom prst="chevron">
            <a:avLst>
              <a:gd name="adj" fmla="val 33824"/>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0" tIns="0" rIns="0" bIns="0" anchor="ctr"/>
          <a:lstStyle/>
          <a:p>
            <a:pPr algn="ctr" defTabSz="1219170"/>
            <a:r>
              <a:rPr lang="lt-LT" sz="1600" b="1" spc="-1" dirty="0">
                <a:solidFill>
                  <a:srgbClr val="FFFFFF"/>
                </a:solidFill>
                <a:uFill>
                  <a:solidFill>
                    <a:srgbClr val="FFFFFF"/>
                  </a:solidFill>
                </a:uFill>
                <a:latin typeface="Arial"/>
                <a:ea typeface="DejaVu Sans"/>
              </a:rPr>
              <a:t>2023</a:t>
            </a:r>
            <a:endParaRPr lang="lt-LT" spc="-1" dirty="0">
              <a:solidFill>
                <a:srgbClr val="000000"/>
              </a:solidFill>
              <a:uFill>
                <a:solidFill>
                  <a:srgbClr val="FFFFFF"/>
                </a:solidFill>
              </a:uFill>
              <a:latin typeface="Arial"/>
            </a:endParaRPr>
          </a:p>
        </p:txBody>
      </p:sp>
      <p:sp>
        <p:nvSpPr>
          <p:cNvPr id="21" name="CustomShape 6">
            <a:extLst>
              <a:ext uri="{FF2B5EF4-FFF2-40B4-BE49-F238E27FC236}">
                <a16:creationId xmlns:a16="http://schemas.microsoft.com/office/drawing/2014/main" id="{63913A76-01E4-4857-91C5-82529C2D46C2}"/>
              </a:ext>
            </a:extLst>
          </p:cNvPr>
          <p:cNvSpPr/>
          <p:nvPr/>
        </p:nvSpPr>
        <p:spPr>
          <a:xfrm>
            <a:off x="6076560" y="3483720"/>
            <a:ext cx="871920" cy="423720"/>
          </a:xfrm>
          <a:prstGeom prst="chevron">
            <a:avLst>
              <a:gd name="adj" fmla="val 33824"/>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0" tIns="0" rIns="0" bIns="0" anchor="ctr"/>
          <a:lstStyle/>
          <a:p>
            <a:pPr algn="ctr" defTabSz="1219170"/>
            <a:r>
              <a:rPr lang="lt-LT" sz="1600" b="1" spc="-1" dirty="0">
                <a:solidFill>
                  <a:srgbClr val="FFFFFF"/>
                </a:solidFill>
                <a:uFill>
                  <a:solidFill>
                    <a:srgbClr val="FFFFFF"/>
                  </a:solidFill>
                </a:uFill>
                <a:latin typeface="Arial"/>
                <a:ea typeface="DejaVu Sans"/>
              </a:rPr>
              <a:t>202</a:t>
            </a:r>
            <a:r>
              <a:rPr lang="en-US" sz="1600" b="1" spc="-1" dirty="0">
                <a:solidFill>
                  <a:srgbClr val="FFFFFF"/>
                </a:solidFill>
                <a:uFill>
                  <a:solidFill>
                    <a:srgbClr val="FFFFFF"/>
                  </a:solidFill>
                </a:uFill>
                <a:latin typeface="Arial"/>
                <a:ea typeface="DejaVu Sans"/>
              </a:rPr>
              <a:t>3</a:t>
            </a:r>
            <a:endParaRPr lang="lt-LT" spc="-1" dirty="0">
              <a:solidFill>
                <a:srgbClr val="000000"/>
              </a:solidFill>
              <a:uFill>
                <a:solidFill>
                  <a:srgbClr val="FFFFFF"/>
                </a:solidFill>
              </a:uFill>
              <a:latin typeface="Arial"/>
            </a:endParaRPr>
          </a:p>
        </p:txBody>
      </p:sp>
      <p:sp>
        <p:nvSpPr>
          <p:cNvPr id="22" name="CustomShape 7">
            <a:extLst>
              <a:ext uri="{FF2B5EF4-FFF2-40B4-BE49-F238E27FC236}">
                <a16:creationId xmlns:a16="http://schemas.microsoft.com/office/drawing/2014/main" id="{42E2B04A-84DB-4A87-B594-355313B1E5C9}"/>
              </a:ext>
            </a:extLst>
          </p:cNvPr>
          <p:cNvSpPr/>
          <p:nvPr/>
        </p:nvSpPr>
        <p:spPr>
          <a:xfrm>
            <a:off x="6908880" y="3483720"/>
            <a:ext cx="871920" cy="423720"/>
          </a:xfrm>
          <a:prstGeom prst="chevron">
            <a:avLst>
              <a:gd name="adj" fmla="val 33824"/>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0" tIns="0" rIns="0" bIns="0" anchor="ctr"/>
          <a:lstStyle/>
          <a:p>
            <a:pPr algn="ctr" defTabSz="1219170"/>
            <a:r>
              <a:rPr lang="lt-LT" sz="1600" b="1" spc="-1" dirty="0">
                <a:solidFill>
                  <a:srgbClr val="FFFFFF"/>
                </a:solidFill>
                <a:uFill>
                  <a:solidFill>
                    <a:srgbClr val="FFFFFF"/>
                  </a:solidFill>
                </a:uFill>
                <a:latin typeface="Arial"/>
                <a:ea typeface="DejaVu Sans"/>
              </a:rPr>
              <a:t>202</a:t>
            </a:r>
            <a:r>
              <a:rPr lang="en-US" sz="1600" b="1" spc="-1" dirty="0">
                <a:solidFill>
                  <a:srgbClr val="FFFFFF"/>
                </a:solidFill>
                <a:uFill>
                  <a:solidFill>
                    <a:srgbClr val="FFFFFF"/>
                  </a:solidFill>
                </a:uFill>
                <a:latin typeface="Arial"/>
                <a:ea typeface="DejaVu Sans"/>
              </a:rPr>
              <a:t>3</a:t>
            </a:r>
            <a:endParaRPr lang="lt-LT" spc="-1" dirty="0">
              <a:solidFill>
                <a:srgbClr val="000000"/>
              </a:solidFill>
              <a:uFill>
                <a:solidFill>
                  <a:srgbClr val="FFFFFF"/>
                </a:solidFill>
              </a:uFill>
              <a:latin typeface="Arial"/>
            </a:endParaRPr>
          </a:p>
        </p:txBody>
      </p:sp>
      <p:sp>
        <p:nvSpPr>
          <p:cNvPr id="23" name="CustomShape 8">
            <a:extLst>
              <a:ext uri="{FF2B5EF4-FFF2-40B4-BE49-F238E27FC236}">
                <a16:creationId xmlns:a16="http://schemas.microsoft.com/office/drawing/2014/main" id="{F321EE11-A93B-4FE0-924D-EB90019ADBBB}"/>
              </a:ext>
            </a:extLst>
          </p:cNvPr>
          <p:cNvSpPr/>
          <p:nvPr/>
        </p:nvSpPr>
        <p:spPr>
          <a:xfrm>
            <a:off x="7741560" y="3483720"/>
            <a:ext cx="871920" cy="423720"/>
          </a:xfrm>
          <a:prstGeom prst="chevron">
            <a:avLst>
              <a:gd name="adj" fmla="val 33824"/>
            </a:avLst>
          </a:prstGeom>
          <a:solidFill>
            <a:schemeClr val="accent4"/>
          </a:solidFill>
          <a:ln>
            <a:noFill/>
          </a:ln>
        </p:spPr>
        <p:style>
          <a:lnRef idx="2">
            <a:schemeClr val="accent1">
              <a:shade val="50000"/>
            </a:schemeClr>
          </a:lnRef>
          <a:fillRef idx="1">
            <a:schemeClr val="accent1"/>
          </a:fillRef>
          <a:effectRef idx="0">
            <a:schemeClr val="accent1"/>
          </a:effectRef>
          <a:fontRef idx="minor"/>
        </p:style>
        <p:txBody>
          <a:bodyPr lIns="0" tIns="0" rIns="0" bIns="0" anchor="ctr"/>
          <a:lstStyle/>
          <a:p>
            <a:pPr algn="ctr" defTabSz="1219170"/>
            <a:r>
              <a:rPr lang="lt-LT" sz="1600" b="1" spc="-1" dirty="0">
                <a:solidFill>
                  <a:srgbClr val="FFFFFF"/>
                </a:solidFill>
                <a:uFill>
                  <a:solidFill>
                    <a:srgbClr val="FFFFFF"/>
                  </a:solidFill>
                </a:uFill>
                <a:latin typeface="Arial"/>
                <a:ea typeface="DejaVu Sans"/>
              </a:rPr>
              <a:t>202</a:t>
            </a:r>
            <a:r>
              <a:rPr lang="en-US" sz="1600" b="1" spc="-1" dirty="0">
                <a:solidFill>
                  <a:srgbClr val="FFFFFF"/>
                </a:solidFill>
                <a:uFill>
                  <a:solidFill>
                    <a:srgbClr val="FFFFFF"/>
                  </a:solidFill>
                </a:uFill>
                <a:latin typeface="Arial"/>
                <a:ea typeface="DejaVu Sans"/>
              </a:rPr>
              <a:t>3</a:t>
            </a:r>
            <a:endParaRPr lang="lt-LT" spc="-1" dirty="0">
              <a:solidFill>
                <a:srgbClr val="000000"/>
              </a:solidFill>
              <a:uFill>
                <a:solidFill>
                  <a:srgbClr val="FFFFFF"/>
                </a:solidFill>
              </a:uFill>
              <a:latin typeface="Arial"/>
            </a:endParaRPr>
          </a:p>
        </p:txBody>
      </p:sp>
      <p:sp>
        <p:nvSpPr>
          <p:cNvPr id="24" name="CustomShape 9">
            <a:extLst>
              <a:ext uri="{FF2B5EF4-FFF2-40B4-BE49-F238E27FC236}">
                <a16:creationId xmlns:a16="http://schemas.microsoft.com/office/drawing/2014/main" id="{CCBAFE4D-18DD-4A3B-A5FB-5CD585824EA9}"/>
              </a:ext>
            </a:extLst>
          </p:cNvPr>
          <p:cNvSpPr/>
          <p:nvPr/>
        </p:nvSpPr>
        <p:spPr>
          <a:xfrm>
            <a:off x="8573880" y="3483720"/>
            <a:ext cx="871920" cy="423720"/>
          </a:xfrm>
          <a:prstGeom prst="chevron">
            <a:avLst>
              <a:gd name="adj" fmla="val 33824"/>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0" tIns="0" rIns="0" bIns="0" anchor="ctr"/>
          <a:lstStyle/>
          <a:p>
            <a:pPr algn="ctr" defTabSz="1219170"/>
            <a:r>
              <a:rPr lang="lt-LT" sz="1600" b="1" spc="-1" dirty="0">
                <a:solidFill>
                  <a:srgbClr val="FFFFFF"/>
                </a:solidFill>
                <a:uFill>
                  <a:solidFill>
                    <a:srgbClr val="FFFFFF"/>
                  </a:solidFill>
                </a:uFill>
                <a:latin typeface="Arial"/>
                <a:ea typeface="DejaVu Sans"/>
              </a:rPr>
              <a:t>202</a:t>
            </a:r>
            <a:r>
              <a:rPr lang="en-US" sz="1600" b="1" spc="-1" dirty="0">
                <a:solidFill>
                  <a:srgbClr val="FFFFFF"/>
                </a:solidFill>
                <a:uFill>
                  <a:solidFill>
                    <a:srgbClr val="FFFFFF"/>
                  </a:solidFill>
                </a:uFill>
                <a:latin typeface="Arial"/>
                <a:ea typeface="DejaVu Sans"/>
              </a:rPr>
              <a:t>3</a:t>
            </a:r>
            <a:endParaRPr lang="lt-LT" spc="-1" dirty="0">
              <a:solidFill>
                <a:srgbClr val="000000"/>
              </a:solidFill>
              <a:uFill>
                <a:solidFill>
                  <a:srgbClr val="FFFFFF"/>
                </a:solidFill>
              </a:uFill>
              <a:latin typeface="Arial"/>
            </a:endParaRPr>
          </a:p>
        </p:txBody>
      </p:sp>
      <p:sp>
        <p:nvSpPr>
          <p:cNvPr id="26" name="Line 11">
            <a:extLst>
              <a:ext uri="{FF2B5EF4-FFF2-40B4-BE49-F238E27FC236}">
                <a16:creationId xmlns:a16="http://schemas.microsoft.com/office/drawing/2014/main" id="{518CA8E8-41EC-4C6D-8503-4D8201155ACB}"/>
              </a:ext>
            </a:extLst>
          </p:cNvPr>
          <p:cNvSpPr/>
          <p:nvPr/>
        </p:nvSpPr>
        <p:spPr>
          <a:xfrm flipH="1">
            <a:off x="2334000" y="2580841"/>
            <a:ext cx="0" cy="779220"/>
          </a:xfrm>
          <a:prstGeom prst="line">
            <a:avLst/>
          </a:prstGeom>
          <a:ln w="19080">
            <a:solidFill>
              <a:schemeClr val="tx2">
                <a:lumMod val="50000"/>
                <a:lumOff val="50000"/>
              </a:schemeClr>
            </a:solidFill>
            <a:custDash>
              <a:ds d="100000" sp="100000"/>
            </a:custDash>
            <a:round/>
            <a:tailEnd type="oval" w="med" len="med"/>
          </a:ln>
        </p:spPr>
        <p:style>
          <a:lnRef idx="1">
            <a:schemeClr val="accent1"/>
          </a:lnRef>
          <a:fillRef idx="0">
            <a:schemeClr val="accent1"/>
          </a:fillRef>
          <a:effectRef idx="0">
            <a:schemeClr val="accent1"/>
          </a:effectRef>
          <a:fontRef idx="minor"/>
        </p:style>
      </p:sp>
      <p:sp>
        <p:nvSpPr>
          <p:cNvPr id="27" name="CustomShape 12">
            <a:extLst>
              <a:ext uri="{FF2B5EF4-FFF2-40B4-BE49-F238E27FC236}">
                <a16:creationId xmlns:a16="http://schemas.microsoft.com/office/drawing/2014/main" id="{C2E964F0-191D-4B6E-860D-440F6D18D108}"/>
              </a:ext>
            </a:extLst>
          </p:cNvPr>
          <p:cNvSpPr/>
          <p:nvPr/>
        </p:nvSpPr>
        <p:spPr>
          <a:xfrm>
            <a:off x="1790469" y="1441404"/>
            <a:ext cx="1218240" cy="182556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gn="ctr" defTabSz="1219170"/>
            <a:r>
              <a:rPr lang="lt-LT" sz="1333" b="1" spc="-1" dirty="0">
                <a:uFill>
                  <a:solidFill>
                    <a:srgbClr val="FFFFFF"/>
                  </a:solidFill>
                </a:uFill>
                <a:latin typeface="Times New Roman" panose="02020603050405020304" pitchFamily="18" charset="0"/>
                <a:ea typeface="DejaVu Sans"/>
                <a:cs typeface="Times New Roman" panose="02020603050405020304" pitchFamily="18" charset="0"/>
              </a:rPr>
              <a:t>2022 m. sausio mėn. investicinių projekto teikimas CPVA</a:t>
            </a:r>
            <a:endParaRPr lang="lt-LT" sz="1333" spc="-1" dirty="0">
              <a:uFill>
                <a:solidFill>
                  <a:srgbClr val="FFFFFF"/>
                </a:solidFill>
              </a:uFill>
              <a:latin typeface="Times New Roman" panose="02020603050405020304" pitchFamily="18" charset="0"/>
              <a:cs typeface="Times New Roman" panose="02020603050405020304" pitchFamily="18" charset="0"/>
            </a:endParaRPr>
          </a:p>
        </p:txBody>
      </p:sp>
      <p:sp>
        <p:nvSpPr>
          <p:cNvPr id="28" name="Line 13">
            <a:extLst>
              <a:ext uri="{FF2B5EF4-FFF2-40B4-BE49-F238E27FC236}">
                <a16:creationId xmlns:a16="http://schemas.microsoft.com/office/drawing/2014/main" id="{6E400A9E-73BE-4ED5-8F0B-16406094A554}"/>
              </a:ext>
            </a:extLst>
          </p:cNvPr>
          <p:cNvSpPr/>
          <p:nvPr/>
        </p:nvSpPr>
        <p:spPr>
          <a:xfrm flipV="1">
            <a:off x="3141840" y="4063520"/>
            <a:ext cx="0" cy="584440"/>
          </a:xfrm>
          <a:prstGeom prst="line">
            <a:avLst/>
          </a:prstGeom>
          <a:ln w="19080">
            <a:solidFill>
              <a:schemeClr val="tx2">
                <a:lumMod val="50000"/>
                <a:lumOff val="50000"/>
              </a:schemeClr>
            </a:solidFill>
            <a:custDash>
              <a:ds d="100000" sp="100000"/>
            </a:custDash>
            <a:round/>
            <a:tailEnd type="oval" w="med" len="med"/>
          </a:ln>
        </p:spPr>
        <p:style>
          <a:lnRef idx="1">
            <a:schemeClr val="accent1"/>
          </a:lnRef>
          <a:fillRef idx="0">
            <a:schemeClr val="accent1"/>
          </a:fillRef>
          <a:effectRef idx="0">
            <a:schemeClr val="accent1"/>
          </a:effectRef>
          <a:fontRef idx="minor"/>
        </p:style>
      </p:sp>
      <p:sp>
        <p:nvSpPr>
          <p:cNvPr id="29" name="CustomShape 14">
            <a:extLst>
              <a:ext uri="{FF2B5EF4-FFF2-40B4-BE49-F238E27FC236}">
                <a16:creationId xmlns:a16="http://schemas.microsoft.com/office/drawing/2014/main" id="{D9CEE5E4-BAC0-45F9-B48B-99037F5F90FB}"/>
              </a:ext>
            </a:extLst>
          </p:cNvPr>
          <p:cNvSpPr/>
          <p:nvPr/>
        </p:nvSpPr>
        <p:spPr>
          <a:xfrm>
            <a:off x="2356389" y="4759800"/>
            <a:ext cx="1304640" cy="103464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gn="ctr" defTabSz="1219170"/>
            <a:r>
              <a:rPr lang="lt-LT" sz="1333" b="1" spc="-1" dirty="0">
                <a:uFill>
                  <a:solidFill>
                    <a:srgbClr val="FFFFFF"/>
                  </a:solidFill>
                </a:uFill>
                <a:latin typeface="Times New Roman" panose="02020603050405020304" pitchFamily="18" charset="0"/>
                <a:ea typeface="DejaVu Sans"/>
                <a:cs typeface="Times New Roman" panose="02020603050405020304" pitchFamily="18" charset="0"/>
              </a:rPr>
              <a:t>202</a:t>
            </a:r>
            <a:r>
              <a:rPr lang="en-US" sz="1333" b="1" spc="-1" dirty="0">
                <a:uFill>
                  <a:solidFill>
                    <a:srgbClr val="FFFFFF"/>
                  </a:solidFill>
                </a:uFill>
                <a:latin typeface="Times New Roman" panose="02020603050405020304" pitchFamily="18" charset="0"/>
                <a:ea typeface="DejaVu Sans"/>
                <a:cs typeface="Times New Roman" panose="02020603050405020304" pitchFamily="18" charset="0"/>
              </a:rPr>
              <a:t>1</a:t>
            </a:r>
            <a:r>
              <a:rPr lang="lt-LT" sz="1333" b="1" spc="-1" dirty="0">
                <a:uFill>
                  <a:solidFill>
                    <a:srgbClr val="FFFFFF"/>
                  </a:solidFill>
                </a:uFill>
                <a:latin typeface="Times New Roman" panose="02020603050405020304" pitchFamily="18" charset="0"/>
                <a:ea typeface="DejaVu Sans"/>
                <a:cs typeface="Times New Roman" panose="02020603050405020304" pitchFamily="18" charset="0"/>
              </a:rPr>
              <a:t> m.  gegužės mėn. 
CVPA išvados gavimas</a:t>
            </a:r>
            <a:endParaRPr lang="lt-LT" sz="1333" spc="-1" dirty="0">
              <a:uFill>
                <a:solidFill>
                  <a:srgbClr val="FFFFFF"/>
                </a:solidFill>
              </a:uFill>
              <a:latin typeface="Times New Roman" panose="02020603050405020304" pitchFamily="18" charset="0"/>
              <a:cs typeface="Times New Roman" panose="02020603050405020304" pitchFamily="18" charset="0"/>
            </a:endParaRPr>
          </a:p>
        </p:txBody>
      </p:sp>
      <p:sp>
        <p:nvSpPr>
          <p:cNvPr id="30" name="Line 15">
            <a:extLst>
              <a:ext uri="{FF2B5EF4-FFF2-40B4-BE49-F238E27FC236}">
                <a16:creationId xmlns:a16="http://schemas.microsoft.com/office/drawing/2014/main" id="{74C6677D-3862-44A8-9665-9A5CAAD9E4B1}"/>
              </a:ext>
            </a:extLst>
          </p:cNvPr>
          <p:cNvSpPr/>
          <p:nvPr/>
        </p:nvSpPr>
        <p:spPr>
          <a:xfrm>
            <a:off x="3972000" y="2597760"/>
            <a:ext cx="2880" cy="822960"/>
          </a:xfrm>
          <a:prstGeom prst="line">
            <a:avLst/>
          </a:prstGeom>
          <a:ln w="19080">
            <a:solidFill>
              <a:schemeClr val="tx2">
                <a:lumMod val="50000"/>
                <a:lumOff val="50000"/>
              </a:schemeClr>
            </a:solidFill>
            <a:custDash>
              <a:ds d="100000" sp="100000"/>
            </a:custDash>
            <a:round/>
            <a:tailEnd type="oval" w="med" len="med"/>
          </a:ln>
        </p:spPr>
        <p:style>
          <a:lnRef idx="1">
            <a:schemeClr val="accent1"/>
          </a:lnRef>
          <a:fillRef idx="0">
            <a:schemeClr val="accent1"/>
          </a:fillRef>
          <a:effectRef idx="0">
            <a:schemeClr val="accent1"/>
          </a:effectRef>
          <a:fontRef idx="minor"/>
        </p:style>
      </p:sp>
      <p:sp>
        <p:nvSpPr>
          <p:cNvPr id="31" name="CustomShape 16">
            <a:extLst>
              <a:ext uri="{FF2B5EF4-FFF2-40B4-BE49-F238E27FC236}">
                <a16:creationId xmlns:a16="http://schemas.microsoft.com/office/drawing/2014/main" id="{B8EDA187-99E8-4B88-823E-008391073174}"/>
              </a:ext>
            </a:extLst>
          </p:cNvPr>
          <p:cNvSpPr/>
          <p:nvPr/>
        </p:nvSpPr>
        <p:spPr>
          <a:xfrm>
            <a:off x="3382939" y="1296759"/>
            <a:ext cx="1304640" cy="139896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gn="ctr" defTabSz="1219170"/>
            <a:r>
              <a:rPr lang="lt-LT" sz="1333" b="1" spc="-1" dirty="0">
                <a:uFill>
                  <a:solidFill>
                    <a:srgbClr val="FFFFFF"/>
                  </a:solidFill>
                </a:uFill>
                <a:latin typeface="Times New Roman" panose="02020603050405020304" pitchFamily="18" charset="0"/>
                <a:ea typeface="DejaVu Sans"/>
                <a:cs typeface="Times New Roman" panose="02020603050405020304" pitchFamily="18" charset="0"/>
              </a:rPr>
              <a:t>202</a:t>
            </a:r>
            <a:r>
              <a:rPr lang="en-US" sz="1333" b="1" spc="-1" dirty="0">
                <a:uFill>
                  <a:solidFill>
                    <a:srgbClr val="FFFFFF"/>
                  </a:solidFill>
                </a:uFill>
                <a:latin typeface="Times New Roman" panose="02020603050405020304" pitchFamily="18" charset="0"/>
                <a:ea typeface="DejaVu Sans"/>
                <a:cs typeface="Times New Roman" panose="02020603050405020304" pitchFamily="18" charset="0"/>
              </a:rPr>
              <a:t>2</a:t>
            </a:r>
            <a:r>
              <a:rPr lang="lt-LT" sz="1333" b="1" spc="-1" dirty="0">
                <a:uFill>
                  <a:solidFill>
                    <a:srgbClr val="FFFFFF"/>
                  </a:solidFill>
                </a:uFill>
                <a:latin typeface="Times New Roman" panose="02020603050405020304" pitchFamily="18" charset="0"/>
                <a:ea typeface="DejaVu Sans"/>
                <a:cs typeface="Times New Roman" panose="02020603050405020304" pitchFamily="18" charset="0"/>
              </a:rPr>
              <a:t> m. liepos mėn. Joniškio r. savivaldybės tarybos sprendimas dėl  projekto tikslingumo</a:t>
            </a:r>
            <a:endParaRPr lang="lt-LT" sz="1333" spc="-1" dirty="0">
              <a:uFill>
                <a:solidFill>
                  <a:srgbClr val="FFFFFF"/>
                </a:solidFill>
              </a:uFill>
              <a:latin typeface="Times New Roman" panose="02020603050405020304" pitchFamily="18" charset="0"/>
              <a:cs typeface="Times New Roman" panose="02020603050405020304" pitchFamily="18" charset="0"/>
            </a:endParaRPr>
          </a:p>
        </p:txBody>
      </p:sp>
      <p:sp>
        <p:nvSpPr>
          <p:cNvPr id="32" name="Line 17">
            <a:extLst>
              <a:ext uri="{FF2B5EF4-FFF2-40B4-BE49-F238E27FC236}">
                <a16:creationId xmlns:a16="http://schemas.microsoft.com/office/drawing/2014/main" id="{E0E13A96-AF20-4552-8048-0F0EF269D803}"/>
              </a:ext>
            </a:extLst>
          </p:cNvPr>
          <p:cNvSpPr/>
          <p:nvPr/>
        </p:nvSpPr>
        <p:spPr>
          <a:xfrm flipH="1" flipV="1">
            <a:off x="4842795" y="3997716"/>
            <a:ext cx="0" cy="797640"/>
          </a:xfrm>
          <a:prstGeom prst="line">
            <a:avLst/>
          </a:prstGeom>
          <a:ln w="19080">
            <a:solidFill>
              <a:schemeClr val="tx2">
                <a:lumMod val="50000"/>
                <a:lumOff val="50000"/>
              </a:schemeClr>
            </a:solidFill>
            <a:custDash>
              <a:ds d="100000" sp="100000"/>
            </a:custDash>
            <a:round/>
            <a:tailEnd type="oval" w="med" len="med"/>
          </a:ln>
        </p:spPr>
        <p:style>
          <a:lnRef idx="1">
            <a:schemeClr val="accent1"/>
          </a:lnRef>
          <a:fillRef idx="0">
            <a:schemeClr val="accent1"/>
          </a:fillRef>
          <a:effectRef idx="0">
            <a:schemeClr val="accent1"/>
          </a:effectRef>
          <a:fontRef idx="minor"/>
        </p:style>
      </p:sp>
      <p:sp>
        <p:nvSpPr>
          <p:cNvPr id="33" name="CustomShape 18">
            <a:extLst>
              <a:ext uri="{FF2B5EF4-FFF2-40B4-BE49-F238E27FC236}">
                <a16:creationId xmlns:a16="http://schemas.microsoft.com/office/drawing/2014/main" id="{AB4E1F25-27EB-45AE-AFD6-6D0CA2E843F9}"/>
              </a:ext>
            </a:extLst>
          </p:cNvPr>
          <p:cNvSpPr/>
          <p:nvPr/>
        </p:nvSpPr>
        <p:spPr>
          <a:xfrm>
            <a:off x="4178588" y="4879168"/>
            <a:ext cx="1304640" cy="85344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gn="ctr" defTabSz="1219170"/>
            <a:r>
              <a:rPr lang="lt-LT" sz="1333" b="1" spc="-1" dirty="0">
                <a:uFill>
                  <a:solidFill>
                    <a:srgbClr val="FFFFFF"/>
                  </a:solidFill>
                </a:uFill>
                <a:latin typeface="Times New Roman" panose="02020603050405020304" pitchFamily="18" charset="0"/>
                <a:ea typeface="DejaVu Sans"/>
                <a:cs typeface="Times New Roman" panose="02020603050405020304" pitchFamily="18" charset="0"/>
              </a:rPr>
              <a:t>202</a:t>
            </a:r>
            <a:r>
              <a:rPr lang="en-US" sz="1333" b="1" spc="-1" dirty="0">
                <a:uFill>
                  <a:solidFill>
                    <a:srgbClr val="FFFFFF"/>
                  </a:solidFill>
                </a:uFill>
                <a:latin typeface="Times New Roman" panose="02020603050405020304" pitchFamily="18" charset="0"/>
                <a:ea typeface="DejaVu Sans"/>
                <a:cs typeface="Times New Roman" panose="02020603050405020304" pitchFamily="18" charset="0"/>
              </a:rPr>
              <a:t>2</a:t>
            </a:r>
            <a:r>
              <a:rPr lang="lt-LT" sz="1333" b="1" spc="-1" dirty="0">
                <a:uFill>
                  <a:solidFill>
                    <a:srgbClr val="FFFFFF"/>
                  </a:solidFill>
                </a:uFill>
                <a:latin typeface="Times New Roman" panose="02020603050405020304" pitchFamily="18" charset="0"/>
                <a:ea typeface="DejaVu Sans"/>
                <a:cs typeface="Times New Roman" panose="02020603050405020304" pitchFamily="18" charset="0"/>
              </a:rPr>
              <a:t> m. spalio</a:t>
            </a:r>
            <a:r>
              <a:rPr lang="en-US" sz="1333" b="1" spc="-1" dirty="0">
                <a:uFill>
                  <a:solidFill>
                    <a:srgbClr val="FFFFFF"/>
                  </a:solidFill>
                </a:uFill>
                <a:latin typeface="Times New Roman" panose="02020603050405020304" pitchFamily="18" charset="0"/>
                <a:ea typeface="DejaVu Sans"/>
                <a:cs typeface="Times New Roman" panose="02020603050405020304" pitchFamily="18" charset="0"/>
              </a:rPr>
              <a:t>-</a:t>
            </a:r>
            <a:r>
              <a:rPr lang="lt-LT" sz="1333" b="1" spc="-1" dirty="0">
                <a:uFill>
                  <a:solidFill>
                    <a:srgbClr val="FFFFFF"/>
                  </a:solidFill>
                </a:uFill>
                <a:latin typeface="Times New Roman" panose="02020603050405020304" pitchFamily="18" charset="0"/>
                <a:ea typeface="DejaVu Sans"/>
                <a:cs typeface="Times New Roman" panose="02020603050405020304" pitchFamily="18" charset="0"/>
              </a:rPr>
              <a:t>lapkričio mėn. pirkimo paskelbimas</a:t>
            </a:r>
            <a:endParaRPr lang="lt-LT" sz="1333" spc="-1" dirty="0">
              <a:uFill>
                <a:solidFill>
                  <a:srgbClr val="FFFFFF"/>
                </a:solidFill>
              </a:uFill>
              <a:latin typeface="Times New Roman" panose="02020603050405020304" pitchFamily="18" charset="0"/>
              <a:cs typeface="Times New Roman" panose="02020603050405020304" pitchFamily="18" charset="0"/>
            </a:endParaRPr>
          </a:p>
          <a:p>
            <a:pPr algn="r" defTabSz="1219170"/>
            <a:r>
              <a:rPr lang="lt-LT" sz="900" spc="-1" dirty="0">
                <a:uFill>
                  <a:solidFill>
                    <a:srgbClr val="FFFFFF"/>
                  </a:solidFill>
                </a:uFill>
                <a:latin typeface="Times New Roman" panose="02020603050405020304" pitchFamily="18" charset="0"/>
                <a:ea typeface="DejaVu Sans"/>
                <a:cs typeface="Times New Roman" panose="02020603050405020304" pitchFamily="18" charset="0"/>
              </a:rPr>
              <a:t>. </a:t>
            </a:r>
            <a:endParaRPr lang="lt-LT" spc="-1" dirty="0">
              <a:uFill>
                <a:solidFill>
                  <a:srgbClr val="FFFFFF"/>
                </a:solidFill>
              </a:uFill>
              <a:latin typeface="Times New Roman" panose="02020603050405020304" pitchFamily="18" charset="0"/>
              <a:cs typeface="Times New Roman" panose="02020603050405020304" pitchFamily="18" charset="0"/>
            </a:endParaRPr>
          </a:p>
        </p:txBody>
      </p:sp>
      <p:sp>
        <p:nvSpPr>
          <p:cNvPr id="34" name="Line 19">
            <a:extLst>
              <a:ext uri="{FF2B5EF4-FFF2-40B4-BE49-F238E27FC236}">
                <a16:creationId xmlns:a16="http://schemas.microsoft.com/office/drawing/2014/main" id="{84037561-F7F0-4ADE-8096-4A8EA7611EB2}"/>
              </a:ext>
            </a:extLst>
          </p:cNvPr>
          <p:cNvSpPr/>
          <p:nvPr/>
        </p:nvSpPr>
        <p:spPr>
          <a:xfrm>
            <a:off x="5612877" y="2560729"/>
            <a:ext cx="1" cy="799332"/>
          </a:xfrm>
          <a:prstGeom prst="line">
            <a:avLst/>
          </a:prstGeom>
          <a:ln w="19080">
            <a:solidFill>
              <a:schemeClr val="tx2">
                <a:lumMod val="50000"/>
                <a:lumOff val="50000"/>
              </a:schemeClr>
            </a:solidFill>
            <a:custDash>
              <a:ds d="100000" sp="100000"/>
            </a:custDash>
            <a:round/>
            <a:tailEnd type="oval" w="med" len="med"/>
          </a:ln>
        </p:spPr>
        <p:style>
          <a:lnRef idx="1">
            <a:schemeClr val="accent1"/>
          </a:lnRef>
          <a:fillRef idx="0">
            <a:schemeClr val="accent1"/>
          </a:fillRef>
          <a:effectRef idx="0">
            <a:schemeClr val="accent1"/>
          </a:effectRef>
          <a:fontRef idx="minor"/>
        </p:style>
      </p:sp>
      <p:sp>
        <p:nvSpPr>
          <p:cNvPr id="35" name="CustomShape 20">
            <a:extLst>
              <a:ext uri="{FF2B5EF4-FFF2-40B4-BE49-F238E27FC236}">
                <a16:creationId xmlns:a16="http://schemas.microsoft.com/office/drawing/2014/main" id="{97DC0CD5-1005-4E9E-84A0-BBDAC00DD938}"/>
              </a:ext>
            </a:extLst>
          </p:cNvPr>
          <p:cNvSpPr/>
          <p:nvPr/>
        </p:nvSpPr>
        <p:spPr>
          <a:xfrm>
            <a:off x="4998549" y="1685520"/>
            <a:ext cx="1304640" cy="91224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gn="ctr" defTabSz="1219170"/>
            <a:r>
              <a:rPr lang="lt-LT" sz="1333" b="1" spc="-1" dirty="0">
                <a:uFill>
                  <a:solidFill>
                    <a:srgbClr val="FFFFFF"/>
                  </a:solidFill>
                </a:uFill>
                <a:latin typeface="Times New Roman" panose="02020603050405020304" pitchFamily="18" charset="0"/>
                <a:ea typeface="DejaVu Sans"/>
                <a:cs typeface="Times New Roman" panose="02020603050405020304" pitchFamily="18" charset="0"/>
              </a:rPr>
              <a:t>2023 sausio mėn. paraiškų pateikimas </a:t>
            </a:r>
            <a:r>
              <a:rPr lang="lt-LT" sz="1333" spc="-1" dirty="0">
                <a:uFill>
                  <a:solidFill>
                    <a:srgbClr val="FFFFFF"/>
                  </a:solidFill>
                </a:uFill>
                <a:latin typeface="Times New Roman" panose="02020603050405020304" pitchFamily="18" charset="0"/>
                <a:ea typeface="DejaVu Sans"/>
                <a:cs typeface="Times New Roman" panose="02020603050405020304" pitchFamily="18" charset="0"/>
              </a:rPr>
              <a:t> </a:t>
            </a:r>
            <a:endParaRPr lang="lt-LT" sz="1333" spc="-1" dirty="0">
              <a:uFill>
                <a:solidFill>
                  <a:srgbClr val="FFFFFF"/>
                </a:solidFill>
              </a:uFill>
              <a:latin typeface="Times New Roman" panose="02020603050405020304" pitchFamily="18" charset="0"/>
              <a:cs typeface="Times New Roman" panose="02020603050405020304" pitchFamily="18" charset="0"/>
            </a:endParaRPr>
          </a:p>
        </p:txBody>
      </p:sp>
      <p:sp>
        <p:nvSpPr>
          <p:cNvPr id="36" name="Line 21">
            <a:extLst>
              <a:ext uri="{FF2B5EF4-FFF2-40B4-BE49-F238E27FC236}">
                <a16:creationId xmlns:a16="http://schemas.microsoft.com/office/drawing/2014/main" id="{CD54B5A1-2570-4832-BD10-98549AFBAC5B}"/>
              </a:ext>
            </a:extLst>
          </p:cNvPr>
          <p:cNvSpPr/>
          <p:nvPr/>
        </p:nvSpPr>
        <p:spPr>
          <a:xfrm>
            <a:off x="7304520" y="2597760"/>
            <a:ext cx="2880" cy="822960"/>
          </a:xfrm>
          <a:prstGeom prst="line">
            <a:avLst/>
          </a:prstGeom>
          <a:ln w="19080">
            <a:solidFill>
              <a:schemeClr val="tx2">
                <a:lumMod val="50000"/>
                <a:lumOff val="50000"/>
              </a:schemeClr>
            </a:solidFill>
            <a:custDash>
              <a:ds d="100000" sp="100000"/>
            </a:custDash>
            <a:round/>
            <a:tailEnd type="oval" w="med" len="med"/>
          </a:ln>
        </p:spPr>
        <p:style>
          <a:lnRef idx="1">
            <a:schemeClr val="accent1"/>
          </a:lnRef>
          <a:fillRef idx="0">
            <a:schemeClr val="accent1"/>
          </a:fillRef>
          <a:effectRef idx="0">
            <a:schemeClr val="accent1"/>
          </a:effectRef>
          <a:fontRef idx="minor"/>
        </p:style>
      </p:sp>
      <p:sp>
        <p:nvSpPr>
          <p:cNvPr id="37" name="CustomShape 22">
            <a:extLst>
              <a:ext uri="{FF2B5EF4-FFF2-40B4-BE49-F238E27FC236}">
                <a16:creationId xmlns:a16="http://schemas.microsoft.com/office/drawing/2014/main" id="{245FDE57-F592-44F4-B69B-5D6C5B797C2D}"/>
              </a:ext>
            </a:extLst>
          </p:cNvPr>
          <p:cNvSpPr/>
          <p:nvPr/>
        </p:nvSpPr>
        <p:spPr>
          <a:xfrm>
            <a:off x="6797922" y="2102921"/>
            <a:ext cx="1065487" cy="779220"/>
          </a:xfrm>
          <a:prstGeom prst="rect">
            <a:avLst/>
          </a:prstGeom>
          <a:noFill/>
          <a:ln>
            <a:noFill/>
          </a:ln>
        </p:spPr>
        <p:style>
          <a:lnRef idx="0">
            <a:scrgbClr r="0" g="0" b="0"/>
          </a:lnRef>
          <a:fillRef idx="0">
            <a:scrgbClr r="0" g="0" b="0"/>
          </a:fillRef>
          <a:effectRef idx="0">
            <a:scrgbClr r="0" g="0" b="0"/>
          </a:effectRef>
          <a:fontRef idx="minor"/>
        </p:style>
        <p:txBody>
          <a:bodyPr lIns="0" tIns="0" rIns="0" bIns="0" anchor="t"/>
          <a:lstStyle/>
          <a:p>
            <a:pPr algn="ctr" defTabSz="1219170"/>
            <a:r>
              <a:rPr lang="lt-LT" sz="1333" b="1" spc="-1" dirty="0">
                <a:uFill>
                  <a:solidFill>
                    <a:srgbClr val="FFFFFF"/>
                  </a:solidFill>
                </a:uFill>
                <a:latin typeface="Times New Roman" panose="02020603050405020304" pitchFamily="18" charset="0"/>
                <a:ea typeface="DejaVu Sans"/>
                <a:cs typeface="Times New Roman" panose="02020603050405020304" pitchFamily="18" charset="0"/>
              </a:rPr>
              <a:t>Iki 2023 m. rugpjūčio mėn. derybos</a:t>
            </a:r>
            <a:endParaRPr lang="lt-LT" sz="1333" spc="-1" dirty="0">
              <a:uFill>
                <a:solidFill>
                  <a:srgbClr val="FFFFFF"/>
                </a:solidFill>
              </a:uFill>
              <a:latin typeface="Times New Roman" panose="02020603050405020304" pitchFamily="18" charset="0"/>
              <a:cs typeface="Times New Roman" panose="02020603050405020304" pitchFamily="18" charset="0"/>
            </a:endParaRPr>
          </a:p>
        </p:txBody>
      </p:sp>
      <p:sp>
        <p:nvSpPr>
          <p:cNvPr id="38" name="Line 23">
            <a:extLst>
              <a:ext uri="{FF2B5EF4-FFF2-40B4-BE49-F238E27FC236}">
                <a16:creationId xmlns:a16="http://schemas.microsoft.com/office/drawing/2014/main" id="{F76EDD67-C79E-4EF1-A6B5-24B52ABEFA8F}"/>
              </a:ext>
            </a:extLst>
          </p:cNvPr>
          <p:cNvSpPr/>
          <p:nvPr/>
        </p:nvSpPr>
        <p:spPr>
          <a:xfrm flipV="1">
            <a:off x="6491640" y="3962160"/>
            <a:ext cx="2880" cy="1371600"/>
          </a:xfrm>
          <a:prstGeom prst="line">
            <a:avLst/>
          </a:prstGeom>
          <a:ln w="19080">
            <a:solidFill>
              <a:schemeClr val="tx2">
                <a:lumMod val="50000"/>
                <a:lumOff val="50000"/>
              </a:schemeClr>
            </a:solidFill>
            <a:custDash>
              <a:ds d="100000" sp="100000"/>
            </a:custDash>
            <a:round/>
            <a:tailEnd type="oval" w="med" len="med"/>
          </a:ln>
        </p:spPr>
        <p:style>
          <a:lnRef idx="1">
            <a:schemeClr val="accent1"/>
          </a:lnRef>
          <a:fillRef idx="0">
            <a:schemeClr val="accent1"/>
          </a:fillRef>
          <a:effectRef idx="0">
            <a:schemeClr val="accent1"/>
          </a:effectRef>
          <a:fontRef idx="minor"/>
        </p:style>
      </p:sp>
      <p:sp>
        <p:nvSpPr>
          <p:cNvPr id="39" name="CustomShape 24">
            <a:extLst>
              <a:ext uri="{FF2B5EF4-FFF2-40B4-BE49-F238E27FC236}">
                <a16:creationId xmlns:a16="http://schemas.microsoft.com/office/drawing/2014/main" id="{8F8CE142-2ABE-4299-ABAE-22C1945B28C9}"/>
              </a:ext>
            </a:extLst>
          </p:cNvPr>
          <p:cNvSpPr/>
          <p:nvPr/>
        </p:nvSpPr>
        <p:spPr>
          <a:xfrm>
            <a:off x="5851688" y="5172480"/>
            <a:ext cx="1304640" cy="921089"/>
          </a:xfrm>
          <a:prstGeom prst="rect">
            <a:avLst/>
          </a:prstGeom>
          <a:noFill/>
          <a:ln>
            <a:noFill/>
          </a:ln>
        </p:spPr>
        <p:style>
          <a:lnRef idx="0">
            <a:scrgbClr r="0" g="0" b="0"/>
          </a:lnRef>
          <a:fillRef idx="0">
            <a:scrgbClr r="0" g="0" b="0"/>
          </a:fillRef>
          <a:effectRef idx="0">
            <a:scrgbClr r="0" g="0" b="0"/>
          </a:effectRef>
          <a:fontRef idx="minor"/>
        </p:style>
        <p:txBody>
          <a:bodyPr lIns="0" tIns="0" rIns="0" bIns="0" anchor="t"/>
          <a:lstStyle/>
          <a:p>
            <a:pPr algn="ctr" defTabSz="1219170"/>
            <a:r>
              <a:rPr lang="lt-LT" sz="1333" b="1" spc="-1" dirty="0">
                <a:uFill>
                  <a:solidFill>
                    <a:srgbClr val="FFFFFF"/>
                  </a:solidFill>
                </a:uFill>
                <a:latin typeface="Times New Roman" panose="02020603050405020304" pitchFamily="18" charset="0"/>
                <a:ea typeface="DejaVu Sans"/>
                <a:cs typeface="Times New Roman" panose="02020603050405020304" pitchFamily="18" charset="0"/>
              </a:rPr>
              <a:t>2022 m. gegužės mėn. pirminių pasiūlymų  </a:t>
            </a:r>
          </a:p>
          <a:p>
            <a:pPr algn="ctr" defTabSz="1219170"/>
            <a:r>
              <a:rPr lang="lt-LT" sz="1333" b="1" spc="-1" dirty="0">
                <a:uFill>
                  <a:solidFill>
                    <a:srgbClr val="FFFFFF"/>
                  </a:solidFill>
                </a:uFill>
                <a:latin typeface="Times New Roman" panose="02020603050405020304" pitchFamily="18" charset="0"/>
                <a:ea typeface="DejaVu Sans"/>
                <a:cs typeface="Times New Roman" panose="02020603050405020304" pitchFamily="18" charset="0"/>
              </a:rPr>
              <a:t>pateikimas</a:t>
            </a:r>
            <a:endParaRPr lang="en-US" sz="1333" b="1" spc="-1" dirty="0">
              <a:uFill>
                <a:solidFill>
                  <a:srgbClr val="FFFFFF"/>
                </a:solidFill>
              </a:uFill>
              <a:latin typeface="Times New Roman" panose="02020603050405020304" pitchFamily="18" charset="0"/>
              <a:ea typeface="DejaVu Sans"/>
              <a:cs typeface="Times New Roman" panose="02020603050405020304" pitchFamily="18" charset="0"/>
            </a:endParaRPr>
          </a:p>
        </p:txBody>
      </p:sp>
      <p:sp>
        <p:nvSpPr>
          <p:cNvPr id="40" name="Line 25">
            <a:extLst>
              <a:ext uri="{FF2B5EF4-FFF2-40B4-BE49-F238E27FC236}">
                <a16:creationId xmlns:a16="http://schemas.microsoft.com/office/drawing/2014/main" id="{21ED7EB6-8555-40CC-B68D-248AD0D960DC}"/>
              </a:ext>
            </a:extLst>
          </p:cNvPr>
          <p:cNvSpPr/>
          <p:nvPr/>
        </p:nvSpPr>
        <p:spPr>
          <a:xfrm flipV="1">
            <a:off x="8166540" y="4025380"/>
            <a:ext cx="2880" cy="822960"/>
          </a:xfrm>
          <a:prstGeom prst="line">
            <a:avLst/>
          </a:prstGeom>
          <a:ln w="19080">
            <a:solidFill>
              <a:schemeClr val="tx2">
                <a:lumMod val="50000"/>
                <a:lumOff val="50000"/>
              </a:schemeClr>
            </a:solidFill>
            <a:custDash>
              <a:ds d="100000" sp="100000"/>
            </a:custDash>
            <a:round/>
            <a:tailEnd type="oval" w="med" len="med"/>
          </a:ln>
        </p:spPr>
        <p:style>
          <a:lnRef idx="1">
            <a:schemeClr val="accent1"/>
          </a:lnRef>
          <a:fillRef idx="0">
            <a:schemeClr val="accent1"/>
          </a:fillRef>
          <a:effectRef idx="0">
            <a:schemeClr val="accent1"/>
          </a:effectRef>
          <a:fontRef idx="minor"/>
        </p:style>
      </p:sp>
      <p:sp>
        <p:nvSpPr>
          <p:cNvPr id="41" name="CustomShape 26">
            <a:extLst>
              <a:ext uri="{FF2B5EF4-FFF2-40B4-BE49-F238E27FC236}">
                <a16:creationId xmlns:a16="http://schemas.microsoft.com/office/drawing/2014/main" id="{35F1C161-EEA9-46EE-B3A0-805C4CFC3C28}"/>
              </a:ext>
            </a:extLst>
          </p:cNvPr>
          <p:cNvSpPr/>
          <p:nvPr/>
        </p:nvSpPr>
        <p:spPr>
          <a:xfrm>
            <a:off x="7491044" y="4907040"/>
            <a:ext cx="1304640" cy="85344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gn="ctr" defTabSz="1219170"/>
            <a:r>
              <a:rPr lang="lt-LT" sz="1333" b="1" spc="-1" dirty="0">
                <a:uFill>
                  <a:solidFill>
                    <a:srgbClr val="FFFFFF"/>
                  </a:solidFill>
                </a:uFill>
                <a:latin typeface="Times New Roman" panose="02020603050405020304" pitchFamily="18" charset="0"/>
                <a:ea typeface="DejaVu Sans"/>
                <a:cs typeface="Times New Roman" panose="02020603050405020304" pitchFamily="18" charset="0"/>
              </a:rPr>
              <a:t>202</a:t>
            </a:r>
            <a:r>
              <a:rPr lang="en-US" sz="1333" b="1" spc="-1" dirty="0">
                <a:uFill>
                  <a:solidFill>
                    <a:srgbClr val="FFFFFF"/>
                  </a:solidFill>
                </a:uFill>
                <a:latin typeface="Times New Roman" panose="02020603050405020304" pitchFamily="18" charset="0"/>
                <a:ea typeface="DejaVu Sans"/>
                <a:cs typeface="Times New Roman" panose="02020603050405020304" pitchFamily="18" charset="0"/>
              </a:rPr>
              <a:t>3</a:t>
            </a:r>
            <a:r>
              <a:rPr lang="lt-LT" sz="1333" b="1" spc="-1" dirty="0">
                <a:uFill>
                  <a:solidFill>
                    <a:srgbClr val="FFFFFF"/>
                  </a:solidFill>
                </a:uFill>
                <a:latin typeface="Times New Roman" panose="02020603050405020304" pitchFamily="18" charset="0"/>
                <a:ea typeface="DejaVu Sans"/>
                <a:cs typeface="Times New Roman" panose="02020603050405020304" pitchFamily="18" charset="0"/>
              </a:rPr>
              <a:t> m. </a:t>
            </a:r>
            <a:r>
              <a:rPr lang="lt-LT" sz="1333" b="1" spc="-1">
                <a:uFill>
                  <a:solidFill>
                    <a:srgbClr val="FFFFFF"/>
                  </a:solidFill>
                </a:uFill>
                <a:latin typeface="Times New Roman" panose="02020603050405020304" pitchFamily="18" charset="0"/>
                <a:ea typeface="DejaVu Sans"/>
                <a:cs typeface="Times New Roman" panose="02020603050405020304" pitchFamily="18" charset="0"/>
              </a:rPr>
              <a:t>spalio mėn. galutinių </a:t>
            </a:r>
            <a:r>
              <a:rPr lang="lt-LT" sz="1333" b="1" spc="-1" dirty="0">
                <a:uFill>
                  <a:solidFill>
                    <a:srgbClr val="FFFFFF"/>
                  </a:solidFill>
                </a:uFill>
                <a:latin typeface="Times New Roman" panose="02020603050405020304" pitchFamily="18" charset="0"/>
                <a:ea typeface="DejaVu Sans"/>
                <a:cs typeface="Times New Roman" panose="02020603050405020304" pitchFamily="18" charset="0"/>
              </a:rPr>
              <a:t>pasiūlymų pateikimas</a:t>
            </a:r>
            <a:endParaRPr lang="lt-LT" sz="1333" spc="-1" dirty="0">
              <a:uFill>
                <a:solidFill>
                  <a:srgbClr val="FFFFFF"/>
                </a:solidFill>
              </a:uFill>
              <a:latin typeface="Times New Roman" panose="02020603050405020304" pitchFamily="18" charset="0"/>
              <a:cs typeface="Times New Roman" panose="02020603050405020304" pitchFamily="18" charset="0"/>
            </a:endParaRPr>
          </a:p>
          <a:p>
            <a:pPr algn="r" defTabSz="1219170"/>
            <a:r>
              <a:rPr lang="lt-LT" sz="900" spc="-1" dirty="0">
                <a:uFill>
                  <a:solidFill>
                    <a:srgbClr val="FFFFFF"/>
                  </a:solidFill>
                </a:uFill>
                <a:latin typeface="Times New Roman" panose="02020603050405020304" pitchFamily="18" charset="0"/>
                <a:ea typeface="DejaVu Sans"/>
                <a:cs typeface="Times New Roman" panose="02020603050405020304" pitchFamily="18" charset="0"/>
              </a:rPr>
              <a:t>. </a:t>
            </a:r>
            <a:endParaRPr lang="lt-LT" spc="-1" dirty="0">
              <a:uFill>
                <a:solidFill>
                  <a:srgbClr val="FFFFFF"/>
                </a:solidFill>
              </a:uFill>
              <a:latin typeface="Times New Roman" panose="02020603050405020304" pitchFamily="18" charset="0"/>
              <a:cs typeface="Times New Roman" panose="02020603050405020304" pitchFamily="18" charset="0"/>
            </a:endParaRPr>
          </a:p>
        </p:txBody>
      </p:sp>
      <p:sp>
        <p:nvSpPr>
          <p:cNvPr id="43" name="CustomShape 28">
            <a:extLst>
              <a:ext uri="{FF2B5EF4-FFF2-40B4-BE49-F238E27FC236}">
                <a16:creationId xmlns:a16="http://schemas.microsoft.com/office/drawing/2014/main" id="{5DB85C13-7F66-49D7-94CE-82246BADAC64}"/>
              </a:ext>
            </a:extLst>
          </p:cNvPr>
          <p:cNvSpPr/>
          <p:nvPr/>
        </p:nvSpPr>
        <p:spPr>
          <a:xfrm>
            <a:off x="8275111" y="1972733"/>
            <a:ext cx="1304640" cy="708551"/>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gn="ctr" defTabSz="1219170"/>
            <a:r>
              <a:rPr lang="lt-LT" sz="1333" b="1" spc="-1" dirty="0">
                <a:uFill>
                  <a:solidFill>
                    <a:srgbClr val="FFFFFF"/>
                  </a:solidFill>
                </a:uFill>
                <a:latin typeface="Times New Roman" panose="02020603050405020304" pitchFamily="18" charset="0"/>
                <a:ea typeface="DejaVu Sans"/>
                <a:cs typeface="Times New Roman" panose="02020603050405020304" pitchFamily="18" charset="0"/>
              </a:rPr>
              <a:t>2023 m. gruodžio mėn. sutarties sudarymas</a:t>
            </a:r>
            <a:endParaRPr lang="lt-LT" sz="1333" spc="-1" dirty="0">
              <a:uFill>
                <a:solidFill>
                  <a:srgbClr val="FFFFFF"/>
                </a:solidFill>
              </a:uFill>
              <a:latin typeface="Times New Roman" panose="02020603050405020304" pitchFamily="18" charset="0"/>
              <a:cs typeface="Times New Roman" panose="02020603050405020304" pitchFamily="18" charset="0"/>
            </a:endParaRPr>
          </a:p>
        </p:txBody>
      </p:sp>
      <p:sp>
        <p:nvSpPr>
          <p:cNvPr id="50" name="Line 21">
            <a:extLst>
              <a:ext uri="{FF2B5EF4-FFF2-40B4-BE49-F238E27FC236}">
                <a16:creationId xmlns:a16="http://schemas.microsoft.com/office/drawing/2014/main" id="{1C83510E-49D1-9CD4-85AE-3D7C9D89B3EA}"/>
              </a:ext>
            </a:extLst>
          </p:cNvPr>
          <p:cNvSpPr/>
          <p:nvPr/>
        </p:nvSpPr>
        <p:spPr>
          <a:xfrm>
            <a:off x="8991208" y="2571205"/>
            <a:ext cx="2880" cy="822960"/>
          </a:xfrm>
          <a:prstGeom prst="line">
            <a:avLst/>
          </a:prstGeom>
          <a:ln w="19080">
            <a:solidFill>
              <a:schemeClr val="tx2">
                <a:lumMod val="50000"/>
                <a:lumOff val="50000"/>
              </a:schemeClr>
            </a:solidFill>
            <a:custDash>
              <a:ds d="100000" sp="100000"/>
            </a:custDash>
            <a:round/>
            <a:tailEnd type="oval" w="med" len="med"/>
          </a:ln>
        </p:spPr>
        <p:style>
          <a:lnRef idx="1">
            <a:schemeClr val="accent1"/>
          </a:lnRef>
          <a:fillRef idx="0">
            <a:schemeClr val="accent1"/>
          </a:fillRef>
          <a:effectRef idx="0">
            <a:schemeClr val="accent1"/>
          </a:effectRef>
          <a:fontRef idx="minor"/>
        </p:style>
      </p:sp>
    </p:spTree>
    <p:extLst>
      <p:ext uri="{BB962C8B-B14F-4D97-AF65-F5344CB8AC3E}">
        <p14:creationId xmlns:p14="http://schemas.microsoft.com/office/powerpoint/2010/main" val="36259545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AD281BF8-A84B-81D5-75CE-E66CF956220B}"/>
              </a:ext>
            </a:extLst>
          </p:cNvPr>
          <p:cNvSpPr>
            <a:spLocks noGrp="1"/>
          </p:cNvSpPr>
          <p:nvPr>
            <p:ph idx="1"/>
          </p:nvPr>
        </p:nvSpPr>
        <p:spPr>
          <a:xfrm>
            <a:off x="838200" y="887767"/>
            <a:ext cx="10515600" cy="5289196"/>
          </a:xfrm>
        </p:spPr>
        <p:txBody>
          <a:bodyPr/>
          <a:lstStyle/>
          <a:p>
            <a:pPr marL="0" indent="0">
              <a:spcBef>
                <a:spcPts val="0"/>
              </a:spcBef>
              <a:buNone/>
            </a:pPr>
            <a:r>
              <a:rPr lang="lt-LT" dirty="0">
                <a:solidFill>
                  <a:srgbClr val="0070C0"/>
                </a:solidFill>
                <a:effectLst>
                  <a:outerShdw blurRad="38100" dist="38100" dir="2700000" algn="tl">
                    <a:srgbClr val="000000">
                      <a:alpha val="43137"/>
                    </a:srgbClr>
                  </a:outerShdw>
                </a:effectLst>
              </a:rPr>
              <a:t>DETALESNĖ INFORMACIJA</a:t>
            </a:r>
          </a:p>
          <a:p>
            <a:pPr marL="0" indent="0">
              <a:spcBef>
                <a:spcPts val="0"/>
              </a:spcBef>
              <a:buNone/>
            </a:pPr>
            <a:endParaRPr lang="lt-LT" dirty="0">
              <a:solidFill>
                <a:srgbClr val="0070C0"/>
              </a:solidFill>
              <a:effectLst>
                <a:outerShdw blurRad="38100" dist="38100" dir="2700000" algn="tl">
                  <a:srgbClr val="000000">
                    <a:alpha val="43137"/>
                  </a:srgbClr>
                </a:outerShdw>
              </a:effectLst>
            </a:endParaRPr>
          </a:p>
          <a:p>
            <a:pPr marL="0" indent="0">
              <a:spcBef>
                <a:spcPts val="0"/>
              </a:spcBef>
              <a:buNone/>
            </a:pPr>
            <a:endParaRPr lang="lt-LT" dirty="0">
              <a:solidFill>
                <a:srgbClr val="0070C0"/>
              </a:solidFill>
              <a:effectLst>
                <a:outerShdw blurRad="38100" dist="38100" dir="2700000" algn="tl">
                  <a:srgbClr val="000000">
                    <a:alpha val="43137"/>
                  </a:srgbClr>
                </a:outerShdw>
              </a:effectLst>
            </a:endParaRPr>
          </a:p>
          <a:p>
            <a:pPr marL="0" indent="0" algn="ctr">
              <a:spcBef>
                <a:spcPts val="0"/>
              </a:spcBef>
              <a:buNone/>
            </a:pPr>
            <a:endParaRPr lang="en-US" dirty="0">
              <a:solidFill>
                <a:srgbClr val="0070C0"/>
              </a:solidFill>
              <a:effectLst>
                <a:outerShdw blurRad="38100" dist="38100" dir="2700000" algn="tl">
                  <a:srgbClr val="000000">
                    <a:alpha val="43137"/>
                  </a:srgbClr>
                </a:outerShdw>
              </a:effectLst>
            </a:endParaRPr>
          </a:p>
          <a:p>
            <a:pPr marL="0" indent="0" algn="ctr">
              <a:spcBef>
                <a:spcPts val="0"/>
              </a:spcBef>
              <a:buNone/>
            </a:pPr>
            <a:r>
              <a:rPr lang="lt-LT" dirty="0">
                <a:solidFill>
                  <a:srgbClr val="0070C0"/>
                </a:solidFill>
                <a:effectLst>
                  <a:outerShdw blurRad="38100" dist="38100" dir="2700000" algn="tl">
                    <a:srgbClr val="000000">
                      <a:alpha val="43137"/>
                    </a:srgbClr>
                  </a:outerShdw>
                </a:effectLst>
              </a:rPr>
              <a:t>Į Jūsų klausimus atsakys:</a:t>
            </a:r>
          </a:p>
          <a:p>
            <a:pPr marL="0" indent="0" algn="ctr">
              <a:spcBef>
                <a:spcPts val="0"/>
              </a:spcBef>
              <a:buNone/>
            </a:pPr>
            <a:endParaRPr lang="lt-LT" dirty="0">
              <a:solidFill>
                <a:srgbClr val="0070C0"/>
              </a:solidFill>
              <a:effectLst>
                <a:outerShdw blurRad="38100" dist="38100" dir="2700000" algn="tl">
                  <a:srgbClr val="000000">
                    <a:alpha val="43137"/>
                  </a:srgbClr>
                </a:outerShdw>
              </a:effectLst>
            </a:endParaRPr>
          </a:p>
          <a:p>
            <a:pPr marL="0" indent="0" algn="ctr">
              <a:spcBef>
                <a:spcPts val="0"/>
              </a:spcBef>
              <a:buNone/>
            </a:pPr>
            <a:endParaRPr lang="lt-LT" dirty="0">
              <a:solidFill>
                <a:srgbClr val="0070C0"/>
              </a:solidFill>
              <a:effectLst>
                <a:outerShdw blurRad="38100" dist="38100" dir="2700000" algn="tl">
                  <a:srgbClr val="000000">
                    <a:alpha val="43137"/>
                  </a:srgbClr>
                </a:outerShdw>
              </a:effectLst>
            </a:endParaRPr>
          </a:p>
          <a:p>
            <a:pPr marL="0" indent="0">
              <a:spcBef>
                <a:spcPts val="0"/>
              </a:spcBef>
              <a:buNone/>
            </a:pPr>
            <a:r>
              <a:rPr lang="lt-LT" sz="1800" b="1" dirty="0"/>
              <a:t>           Vilija Aleksienė</a:t>
            </a:r>
          </a:p>
          <a:p>
            <a:pPr marL="0" indent="0">
              <a:spcBef>
                <a:spcPts val="0"/>
              </a:spcBef>
              <a:buNone/>
            </a:pPr>
            <a:r>
              <a:rPr lang="lt-LT" sz="1800" dirty="0"/>
              <a:t>           Ekonominės plėtros ir investicijų skyriaus vedėja</a:t>
            </a:r>
          </a:p>
          <a:p>
            <a:pPr marL="0" indent="0">
              <a:spcBef>
                <a:spcPts val="0"/>
              </a:spcBef>
              <a:buNone/>
            </a:pPr>
            <a:r>
              <a:rPr lang="lt-LT" sz="1800" dirty="0"/>
              <a:t>           Joniškio rajono savivaldybės administracija</a:t>
            </a:r>
          </a:p>
          <a:p>
            <a:pPr marL="0" indent="0">
              <a:spcBef>
                <a:spcPts val="0"/>
              </a:spcBef>
              <a:buNone/>
            </a:pPr>
            <a:r>
              <a:rPr lang="lt-LT" sz="1800" dirty="0"/>
              <a:t>           Tel. 8 687 50 147, (8 426) 52 091</a:t>
            </a:r>
          </a:p>
          <a:p>
            <a:pPr marL="0" indent="0">
              <a:spcBef>
                <a:spcPts val="0"/>
              </a:spcBef>
              <a:buNone/>
            </a:pPr>
            <a:r>
              <a:rPr lang="lt-LT" sz="1800" dirty="0"/>
              <a:t>           El. p. </a:t>
            </a:r>
            <a:r>
              <a:rPr lang="lt-LT" sz="1800" dirty="0" err="1"/>
              <a:t>vilija.aleksiene</a:t>
            </a:r>
            <a:r>
              <a:rPr lang="en-US" sz="1800" dirty="0"/>
              <a:t>@joniskis.lt</a:t>
            </a:r>
            <a:endParaRPr lang="lt-LT" sz="1800" dirty="0"/>
          </a:p>
          <a:p>
            <a:pPr marL="0" indent="0">
              <a:spcBef>
                <a:spcPts val="0"/>
              </a:spcBef>
              <a:buNone/>
            </a:pPr>
            <a:endParaRPr lang="lt-LT" dirty="0">
              <a:solidFill>
                <a:srgbClr val="0070C0"/>
              </a:solidFill>
              <a:effectLst>
                <a:outerShdw blurRad="38100" dist="38100" dir="2700000" algn="tl">
                  <a:srgbClr val="000000">
                    <a:alpha val="43137"/>
                  </a:srgbClr>
                </a:outerShdw>
              </a:effectLst>
            </a:endParaRPr>
          </a:p>
          <a:p>
            <a:pPr marL="0" indent="0">
              <a:spcBef>
                <a:spcPts val="0"/>
              </a:spcBef>
              <a:buNone/>
            </a:pPr>
            <a:endParaRPr lang="lt-LT" dirty="0">
              <a:solidFill>
                <a:srgbClr val="0070C0"/>
              </a:solidFill>
              <a:effectLst>
                <a:outerShdw blurRad="38100" dist="38100" dir="2700000" algn="tl">
                  <a:srgbClr val="000000">
                    <a:alpha val="43137"/>
                  </a:srgbClr>
                </a:outerShdw>
              </a:effectLst>
            </a:endParaRPr>
          </a:p>
          <a:p>
            <a:pPr marL="0" indent="0">
              <a:spcBef>
                <a:spcPts val="0"/>
              </a:spcBef>
              <a:buNone/>
            </a:pPr>
            <a:endParaRPr lang="lt-LT" sz="1800" dirty="0">
              <a:effectLst/>
              <a:latin typeface="Times New Roman" panose="02020603050405020304" pitchFamily="18" charset="0"/>
              <a:ea typeface="Times New Roman" panose="02020603050405020304" pitchFamily="18" charset="0"/>
            </a:endParaRPr>
          </a:p>
        </p:txBody>
      </p:sp>
      <p:sp>
        <p:nvSpPr>
          <p:cNvPr id="4" name="Skaidrės numerio vietos rezervavimo ženklas 3">
            <a:extLst>
              <a:ext uri="{FF2B5EF4-FFF2-40B4-BE49-F238E27FC236}">
                <a16:creationId xmlns:a16="http://schemas.microsoft.com/office/drawing/2014/main" id="{65F45A1E-F911-C4DB-B4D9-8AB25816E6A7}"/>
              </a:ext>
            </a:extLst>
          </p:cNvPr>
          <p:cNvSpPr>
            <a:spLocks noGrp="1"/>
          </p:cNvSpPr>
          <p:nvPr>
            <p:ph type="sldNum" sz="quarter" idx="12"/>
          </p:nvPr>
        </p:nvSpPr>
        <p:spPr/>
        <p:txBody>
          <a:bodyPr/>
          <a:lstStyle/>
          <a:p>
            <a:fld id="{3FA5F662-D19E-4971-960B-B8DADF9BA7F5}" type="slidenum">
              <a:rPr lang="lt-LT" smtClean="0"/>
              <a:t>22</a:t>
            </a:fld>
            <a:endParaRPr lang="lt-LT"/>
          </a:p>
        </p:txBody>
      </p:sp>
      <p:sp>
        <p:nvSpPr>
          <p:cNvPr id="5" name="Pavadinimas 1">
            <a:extLst>
              <a:ext uri="{FF2B5EF4-FFF2-40B4-BE49-F238E27FC236}">
                <a16:creationId xmlns:a16="http://schemas.microsoft.com/office/drawing/2014/main" id="{F84B70D0-451F-0E72-8F9B-1C6C19062D5F}"/>
              </a:ext>
            </a:extLst>
          </p:cNvPr>
          <p:cNvSpPr txBox="1">
            <a:spLocks noGrp="1"/>
          </p:cNvSpPr>
          <p:nvPr>
            <p:ph type="title"/>
          </p:nvPr>
        </p:nvSpPr>
        <p:spPr>
          <a:xfrm>
            <a:off x="7327900" y="0"/>
            <a:ext cx="4864100" cy="5222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t-LT" sz="1100" b="1" i="1" dirty="0">
                <a:solidFill>
                  <a:srgbClr val="2A867D"/>
                </a:solidFill>
                <a:latin typeface="Times New Roman" panose="02020603050405020304" pitchFamily="18" charset="0"/>
                <a:cs typeface="Times New Roman" panose="02020603050405020304" pitchFamily="18" charset="0"/>
              </a:rPr>
              <a:t>Joniškio kraštas – laimingas, verslus, žalias</a:t>
            </a:r>
            <a:r>
              <a:rPr lang="lt-LT" sz="1100" i="1" dirty="0">
                <a:solidFill>
                  <a:srgbClr val="2A867D"/>
                </a:solidFill>
                <a:latin typeface="Times New Roman" panose="02020603050405020304" pitchFamily="18" charset="0"/>
                <a:cs typeface="Times New Roman" panose="02020603050405020304" pitchFamily="18" charset="0"/>
              </a:rPr>
              <a:t>                                                                                </a:t>
            </a:r>
            <a:r>
              <a:rPr lang="en-US" sz="900" dirty="0">
                <a:solidFill>
                  <a:srgbClr val="2A867D"/>
                </a:solidFill>
                <a:latin typeface="Times New Roman" panose="02020603050405020304" pitchFamily="18" charset="0"/>
                <a:cs typeface="Times New Roman" panose="02020603050405020304" pitchFamily="18" charset="0"/>
              </a:rPr>
              <a:t>#</a:t>
            </a:r>
            <a:r>
              <a:rPr lang="lt-LT" sz="900" dirty="0">
                <a:solidFill>
                  <a:srgbClr val="2A867D"/>
                </a:solidFill>
                <a:latin typeface="Times New Roman" panose="02020603050405020304" pitchFamily="18" charset="0"/>
                <a:cs typeface="Times New Roman" panose="02020603050405020304" pitchFamily="18" charset="0"/>
              </a:rPr>
              <a:t>Š</a:t>
            </a:r>
            <a:r>
              <a:rPr lang="en-US" sz="900" dirty="0" err="1">
                <a:solidFill>
                  <a:srgbClr val="2A867D"/>
                </a:solidFill>
                <a:latin typeface="Times New Roman" panose="02020603050405020304" pitchFamily="18" charset="0"/>
                <a:cs typeface="Times New Roman" panose="02020603050405020304" pitchFamily="18" charset="0"/>
              </a:rPr>
              <a:t>iaur</a:t>
            </a:r>
            <a:r>
              <a:rPr lang="lt-LT" sz="900" dirty="0">
                <a:solidFill>
                  <a:srgbClr val="2A867D"/>
                </a:solidFill>
                <a:latin typeface="Times New Roman" panose="02020603050405020304" pitchFamily="18" charset="0"/>
                <a:cs typeface="Times New Roman" panose="02020603050405020304" pitchFamily="18" charset="0"/>
              </a:rPr>
              <a:t>ė</a:t>
            </a:r>
            <a:r>
              <a:rPr lang="en-US" sz="900" dirty="0" err="1">
                <a:solidFill>
                  <a:srgbClr val="2A867D"/>
                </a:solidFill>
                <a:latin typeface="Times New Roman" panose="02020603050405020304" pitchFamily="18" charset="0"/>
                <a:cs typeface="Times New Roman" panose="02020603050405020304" pitchFamily="18" charset="0"/>
              </a:rPr>
              <a:t>sLietuvos</a:t>
            </a:r>
            <a:r>
              <a:rPr lang="lt-LT" sz="900" dirty="0">
                <a:solidFill>
                  <a:srgbClr val="2A867D"/>
                </a:solidFill>
                <a:latin typeface="Times New Roman" panose="02020603050405020304" pitchFamily="18" charset="0"/>
                <a:cs typeface="Times New Roman" panose="02020603050405020304" pitchFamily="18" charset="0"/>
              </a:rPr>
              <a:t>Širdis</a:t>
            </a:r>
          </a:p>
        </p:txBody>
      </p:sp>
      <p:pic>
        <p:nvPicPr>
          <p:cNvPr id="6" name="Paveikslėlis 5">
            <a:extLst>
              <a:ext uri="{FF2B5EF4-FFF2-40B4-BE49-F238E27FC236}">
                <a16:creationId xmlns:a16="http://schemas.microsoft.com/office/drawing/2014/main" id="{60AF5255-2F68-A9C5-52E1-A9F0E571907E}"/>
              </a:ext>
            </a:extLst>
          </p:cNvPr>
          <p:cNvPicPr>
            <a:picLocks noChangeAspect="1"/>
          </p:cNvPicPr>
          <p:nvPr/>
        </p:nvPicPr>
        <p:blipFill>
          <a:blip r:embed="rId2"/>
          <a:stretch>
            <a:fillRect/>
          </a:stretch>
        </p:blipFill>
        <p:spPr>
          <a:xfrm>
            <a:off x="9127807" y="34353"/>
            <a:ext cx="365792" cy="453582"/>
          </a:xfrm>
          <a:prstGeom prst="rect">
            <a:avLst/>
          </a:prstGeom>
        </p:spPr>
      </p:pic>
    </p:spTree>
    <p:extLst>
      <p:ext uri="{BB962C8B-B14F-4D97-AF65-F5344CB8AC3E}">
        <p14:creationId xmlns:p14="http://schemas.microsoft.com/office/powerpoint/2010/main" val="2125571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urinio vietos rezervavimo ženklas 3">
            <a:extLst>
              <a:ext uri="{FF2B5EF4-FFF2-40B4-BE49-F238E27FC236}">
                <a16:creationId xmlns:a16="http://schemas.microsoft.com/office/drawing/2014/main" id="{68B16254-10F4-4760-BCED-BC3803EAF4F3}"/>
              </a:ext>
            </a:extLst>
          </p:cNvPr>
          <p:cNvSpPr>
            <a:spLocks noGrp="1"/>
          </p:cNvSpPr>
          <p:nvPr>
            <p:ph idx="1"/>
          </p:nvPr>
        </p:nvSpPr>
        <p:spPr>
          <a:xfrm>
            <a:off x="325205" y="868352"/>
            <a:ext cx="11736807" cy="5529916"/>
          </a:xfrm>
        </p:spPr>
        <p:txBody>
          <a:bodyPr wrap="square">
            <a:normAutofit/>
          </a:bodyPr>
          <a:lstStyle/>
          <a:p>
            <a:pPr marL="0" indent="0">
              <a:buNone/>
            </a:pPr>
            <a:r>
              <a:rPr lang="lt-LT" sz="3200" dirty="0">
                <a:solidFill>
                  <a:srgbClr val="0070C0"/>
                </a:solidFill>
                <a:effectLst>
                  <a:outerShdw blurRad="38100" dist="38100" dir="2700000" algn="tl">
                    <a:srgbClr val="000000">
                      <a:alpha val="43137"/>
                    </a:srgbClr>
                  </a:outerShdw>
                </a:effectLst>
              </a:rPr>
              <a:t>POREIKIS</a:t>
            </a:r>
            <a:endParaRPr lang="lt-LT" sz="3200" dirty="0">
              <a:effectLst>
                <a:outerShdw blurRad="38100" dist="38100" dir="2700000" algn="tl">
                  <a:srgbClr val="000000">
                    <a:alpha val="43137"/>
                  </a:srgbClr>
                </a:outerShdw>
              </a:effectLst>
            </a:endParaRPr>
          </a:p>
          <a:p>
            <a:pPr marL="0" indent="0" algn="ctr">
              <a:buNone/>
            </a:pPr>
            <a:r>
              <a:rPr lang="lt-LT" sz="2200" dirty="0">
                <a:solidFill>
                  <a:srgbClr val="0070C0"/>
                </a:solidFill>
              </a:rPr>
              <a:t>2021 m. vykdyta Joniškio gyventojų apklausa parodė:</a:t>
            </a:r>
          </a:p>
          <a:p>
            <a:pPr marL="0" indent="0">
              <a:buNone/>
            </a:pPr>
            <a:endParaRPr lang="lt-LT" sz="2800" dirty="0">
              <a:solidFill>
                <a:srgbClr val="0070C0"/>
              </a:solidFill>
            </a:endParaRPr>
          </a:p>
          <a:p>
            <a:pPr marL="0" indent="0">
              <a:buNone/>
            </a:pPr>
            <a:endParaRPr lang="lt-LT" sz="2800" dirty="0"/>
          </a:p>
          <a:p>
            <a:pPr marL="0" indent="0">
              <a:buNone/>
            </a:pPr>
            <a:endParaRPr lang="lt-LT" sz="2800" dirty="0"/>
          </a:p>
          <a:p>
            <a:pPr marL="0" indent="0">
              <a:buNone/>
            </a:pPr>
            <a:endParaRPr lang="lt-LT" dirty="0"/>
          </a:p>
          <a:p>
            <a:pPr marL="0" indent="0">
              <a:buNone/>
            </a:pPr>
            <a:endParaRPr lang="lt-LT" sz="2800" dirty="0"/>
          </a:p>
          <a:p>
            <a:pPr marL="0" indent="0">
              <a:buNone/>
            </a:pPr>
            <a:endParaRPr lang="lt-LT" dirty="0">
              <a:noFill/>
            </a:endParaRPr>
          </a:p>
          <a:p>
            <a:pPr marL="0" indent="0">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endParaRPr lang="lt-LT" dirty="0"/>
          </a:p>
        </p:txBody>
      </p:sp>
      <p:pic>
        <p:nvPicPr>
          <p:cNvPr id="8" name="Paveikslėlis 7">
            <a:extLst>
              <a:ext uri="{FF2B5EF4-FFF2-40B4-BE49-F238E27FC236}">
                <a16:creationId xmlns:a16="http://schemas.microsoft.com/office/drawing/2014/main" id="{B504D53E-7D86-41D5-A98E-E95F2BAD92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553" y="2469910"/>
            <a:ext cx="776383" cy="641223"/>
          </a:xfrm>
          <a:prstGeom prst="rect">
            <a:avLst/>
          </a:prstGeom>
        </p:spPr>
      </p:pic>
      <p:pic>
        <p:nvPicPr>
          <p:cNvPr id="10" name="Paveikslėlis 9">
            <a:extLst>
              <a:ext uri="{FF2B5EF4-FFF2-40B4-BE49-F238E27FC236}">
                <a16:creationId xmlns:a16="http://schemas.microsoft.com/office/drawing/2014/main" id="{8406C1ED-7C2C-427B-BAB3-05AF5BEDFA3C}"/>
              </a:ext>
            </a:extLst>
          </p:cNvPr>
          <p:cNvPicPr>
            <a:picLocks noChangeAspect="1"/>
          </p:cNvPicPr>
          <p:nvPr/>
        </p:nvPicPr>
        <p:blipFill>
          <a:blip r:embed="rId4"/>
          <a:stretch>
            <a:fillRect/>
          </a:stretch>
        </p:blipFill>
        <p:spPr>
          <a:xfrm>
            <a:off x="634536" y="4075473"/>
            <a:ext cx="738290" cy="679227"/>
          </a:xfrm>
          <a:prstGeom prst="rect">
            <a:avLst/>
          </a:prstGeom>
        </p:spPr>
      </p:pic>
      <p:pic>
        <p:nvPicPr>
          <p:cNvPr id="12" name="Paveikslėlis 11">
            <a:extLst>
              <a:ext uri="{FF2B5EF4-FFF2-40B4-BE49-F238E27FC236}">
                <a16:creationId xmlns:a16="http://schemas.microsoft.com/office/drawing/2014/main" id="{C3FE877C-3C45-448C-B16E-63C525A8FE19}"/>
              </a:ext>
            </a:extLst>
          </p:cNvPr>
          <p:cNvPicPr>
            <a:picLocks noChangeAspect="1"/>
          </p:cNvPicPr>
          <p:nvPr/>
        </p:nvPicPr>
        <p:blipFill>
          <a:blip r:embed="rId5"/>
          <a:stretch>
            <a:fillRect/>
          </a:stretch>
        </p:blipFill>
        <p:spPr>
          <a:xfrm>
            <a:off x="6375513" y="4057405"/>
            <a:ext cx="897761" cy="673321"/>
          </a:xfrm>
          <a:prstGeom prst="rect">
            <a:avLst/>
          </a:prstGeom>
        </p:spPr>
      </p:pic>
      <p:pic>
        <p:nvPicPr>
          <p:cNvPr id="14" name="Paveikslėlis 13">
            <a:extLst>
              <a:ext uri="{FF2B5EF4-FFF2-40B4-BE49-F238E27FC236}">
                <a16:creationId xmlns:a16="http://schemas.microsoft.com/office/drawing/2014/main" id="{B10B3299-1268-45A3-AD8D-4204C2A95238}"/>
              </a:ext>
            </a:extLst>
          </p:cNvPr>
          <p:cNvPicPr>
            <a:picLocks noChangeAspect="1"/>
          </p:cNvPicPr>
          <p:nvPr/>
        </p:nvPicPr>
        <p:blipFill>
          <a:blip r:embed="rId6"/>
          <a:stretch>
            <a:fillRect/>
          </a:stretch>
        </p:blipFill>
        <p:spPr>
          <a:xfrm>
            <a:off x="6375513" y="2469910"/>
            <a:ext cx="764964" cy="681133"/>
          </a:xfrm>
          <a:prstGeom prst="rect">
            <a:avLst/>
          </a:prstGeom>
        </p:spPr>
      </p:pic>
      <p:sp>
        <p:nvSpPr>
          <p:cNvPr id="18" name="TextBox 17">
            <a:extLst>
              <a:ext uri="{FF2B5EF4-FFF2-40B4-BE49-F238E27FC236}">
                <a16:creationId xmlns:a16="http://schemas.microsoft.com/office/drawing/2014/main" id="{1F76059A-A6B2-4D59-8046-6C7DA3DC55CB}"/>
              </a:ext>
            </a:extLst>
          </p:cNvPr>
          <p:cNvSpPr txBox="1"/>
          <p:nvPr/>
        </p:nvSpPr>
        <p:spPr>
          <a:xfrm>
            <a:off x="1372826" y="2623737"/>
            <a:ext cx="3770901" cy="830997"/>
          </a:xfrm>
          <a:prstGeom prst="rect">
            <a:avLst/>
          </a:prstGeom>
          <a:noFill/>
        </p:spPr>
        <p:txBody>
          <a:bodyPr wrap="square" rtlCol="0">
            <a:spAutoFit/>
          </a:bodyPr>
          <a:lstStyle/>
          <a:p>
            <a:pPr marL="285750" indent="-285750" algn="just">
              <a:buFont typeface="Arial" panose="020B0604020202020204" pitchFamily="34" charset="0"/>
              <a:buChar char="•"/>
            </a:pPr>
            <a:r>
              <a:rPr lang="lt-LT" sz="1600" dirty="0"/>
              <a:t>Joniškio rajone gyvena aktyvūs, sportuojantys arba fizine veikla užsiimantys žmonės</a:t>
            </a:r>
          </a:p>
        </p:txBody>
      </p:sp>
      <p:sp>
        <p:nvSpPr>
          <p:cNvPr id="19" name="TextBox 18">
            <a:extLst>
              <a:ext uri="{FF2B5EF4-FFF2-40B4-BE49-F238E27FC236}">
                <a16:creationId xmlns:a16="http://schemas.microsoft.com/office/drawing/2014/main" id="{2628CCC9-1BE2-4C08-9DA1-19C3AC83BDA8}"/>
              </a:ext>
            </a:extLst>
          </p:cNvPr>
          <p:cNvSpPr txBox="1"/>
          <p:nvPr/>
        </p:nvSpPr>
        <p:spPr>
          <a:xfrm>
            <a:off x="7160608" y="2587913"/>
            <a:ext cx="3736691" cy="584775"/>
          </a:xfrm>
          <a:prstGeom prst="rect">
            <a:avLst/>
          </a:prstGeom>
          <a:noFill/>
        </p:spPr>
        <p:txBody>
          <a:bodyPr wrap="square" rtlCol="0">
            <a:spAutoFit/>
          </a:bodyPr>
          <a:lstStyle/>
          <a:p>
            <a:pPr algn="just"/>
            <a:r>
              <a:rPr lang="lt-LT" sz="1600" dirty="0">
                <a:solidFill>
                  <a:srgbClr val="000000"/>
                </a:solidFill>
              </a:rPr>
              <a:t>Gyventojams n</a:t>
            </a:r>
            <a:r>
              <a:rPr lang="lt-LT" sz="1600" b="0" i="0" u="none" strike="noStrike" baseline="0" dirty="0">
                <a:solidFill>
                  <a:srgbClr val="000000"/>
                </a:solidFill>
              </a:rPr>
              <a:t>epakanka esamų sporto paslaugų ir esamos sporto infrastruktūros</a:t>
            </a:r>
            <a:endParaRPr lang="lt-LT" sz="1600" dirty="0"/>
          </a:p>
        </p:txBody>
      </p:sp>
      <p:sp>
        <p:nvSpPr>
          <p:cNvPr id="20" name="TextBox 19">
            <a:extLst>
              <a:ext uri="{FF2B5EF4-FFF2-40B4-BE49-F238E27FC236}">
                <a16:creationId xmlns:a16="http://schemas.microsoft.com/office/drawing/2014/main" id="{73CAC21E-1999-4B12-9283-7FA09904AFD5}"/>
              </a:ext>
            </a:extLst>
          </p:cNvPr>
          <p:cNvSpPr txBox="1"/>
          <p:nvPr/>
        </p:nvSpPr>
        <p:spPr>
          <a:xfrm>
            <a:off x="1452610" y="4003415"/>
            <a:ext cx="3770900" cy="1077218"/>
          </a:xfrm>
          <a:prstGeom prst="rect">
            <a:avLst/>
          </a:prstGeom>
          <a:noFill/>
        </p:spPr>
        <p:txBody>
          <a:bodyPr wrap="square" rtlCol="0">
            <a:spAutoFit/>
          </a:bodyPr>
          <a:lstStyle/>
          <a:p>
            <a:pPr algn="just"/>
            <a:r>
              <a:rPr lang="lt-LT" sz="1600" b="0" i="0" u="none" strike="noStrike" baseline="0" dirty="0">
                <a:solidFill>
                  <a:srgbClr val="000000"/>
                </a:solidFill>
              </a:rPr>
              <a:t>Labiausiai jaučiamas baseino paslaugų trūkumas ir baseino bei universalaus sporto komplekso kaip naujo sporto objekto poreikis</a:t>
            </a:r>
          </a:p>
        </p:txBody>
      </p:sp>
      <p:sp>
        <p:nvSpPr>
          <p:cNvPr id="21" name="TextBox 20">
            <a:extLst>
              <a:ext uri="{FF2B5EF4-FFF2-40B4-BE49-F238E27FC236}">
                <a16:creationId xmlns:a16="http://schemas.microsoft.com/office/drawing/2014/main" id="{D3005B31-9CBE-4336-97F4-9FD93DCAA8F1}"/>
              </a:ext>
            </a:extLst>
          </p:cNvPr>
          <p:cNvSpPr txBox="1"/>
          <p:nvPr/>
        </p:nvSpPr>
        <p:spPr>
          <a:xfrm>
            <a:off x="4457700" y="5528851"/>
            <a:ext cx="4216518" cy="584775"/>
          </a:xfrm>
          <a:prstGeom prst="rect">
            <a:avLst/>
          </a:prstGeom>
          <a:noFill/>
        </p:spPr>
        <p:txBody>
          <a:bodyPr wrap="square" rtlCol="0">
            <a:spAutoFit/>
          </a:bodyPr>
          <a:lstStyle/>
          <a:p>
            <a:pPr algn="just"/>
            <a:r>
              <a:rPr lang="lt-LT" sz="1600" dirty="0">
                <a:solidFill>
                  <a:srgbClr val="000000"/>
                </a:solidFill>
              </a:rPr>
              <a:t>Apklausos duomenimis apie 75% gyventojų baseine lankytųsi 2 kartus per savaitę ar dažniau</a:t>
            </a:r>
          </a:p>
        </p:txBody>
      </p:sp>
      <p:pic>
        <p:nvPicPr>
          <p:cNvPr id="23" name="Paveikslėlis 22">
            <a:extLst>
              <a:ext uri="{FF2B5EF4-FFF2-40B4-BE49-F238E27FC236}">
                <a16:creationId xmlns:a16="http://schemas.microsoft.com/office/drawing/2014/main" id="{1965BBA9-A315-4843-9236-3AE6F843ED8C}"/>
              </a:ext>
            </a:extLst>
          </p:cNvPr>
          <p:cNvPicPr>
            <a:picLocks noChangeAspect="1"/>
          </p:cNvPicPr>
          <p:nvPr/>
        </p:nvPicPr>
        <p:blipFill>
          <a:blip r:embed="rId7"/>
          <a:stretch>
            <a:fillRect/>
          </a:stretch>
        </p:blipFill>
        <p:spPr>
          <a:xfrm>
            <a:off x="3621274" y="5486329"/>
            <a:ext cx="664557" cy="829172"/>
          </a:xfrm>
          <a:prstGeom prst="rect">
            <a:avLst/>
          </a:prstGeom>
        </p:spPr>
      </p:pic>
      <p:sp>
        <p:nvSpPr>
          <p:cNvPr id="25" name="TextBox 24">
            <a:extLst>
              <a:ext uri="{FF2B5EF4-FFF2-40B4-BE49-F238E27FC236}">
                <a16:creationId xmlns:a16="http://schemas.microsoft.com/office/drawing/2014/main" id="{60FD2E7A-9E0C-44DA-B38B-40CA4A959877}"/>
              </a:ext>
            </a:extLst>
          </p:cNvPr>
          <p:cNvSpPr txBox="1"/>
          <p:nvPr/>
        </p:nvSpPr>
        <p:spPr>
          <a:xfrm>
            <a:off x="7273275" y="4024734"/>
            <a:ext cx="3736692" cy="830997"/>
          </a:xfrm>
          <a:prstGeom prst="rect">
            <a:avLst/>
          </a:prstGeom>
          <a:noFill/>
        </p:spPr>
        <p:txBody>
          <a:bodyPr wrap="square" rtlCol="0">
            <a:spAutoFit/>
          </a:bodyPr>
          <a:lstStyle/>
          <a:p>
            <a:pPr algn="just"/>
            <a:r>
              <a:rPr lang="lt-LT" sz="1600" dirty="0">
                <a:latin typeface="Calibri" panose="020F0502020204030204" pitchFamily="34" charset="0"/>
                <a:ea typeface="Calibri" panose="020F0502020204030204" pitchFamily="34" charset="0"/>
                <a:cs typeface="Times New Roman" panose="02020603050405020304" pitchFamily="18" charset="0"/>
              </a:rPr>
              <a:t>M</a:t>
            </a:r>
            <a:r>
              <a:rPr lang="lt-LT" sz="1600" dirty="0">
                <a:effectLst/>
                <a:latin typeface="Calibri" panose="020F0502020204030204" pitchFamily="34" charset="0"/>
                <a:ea typeface="Calibri" panose="020F0502020204030204" pitchFamily="34" charset="0"/>
                <a:cs typeface="Times New Roman" panose="02020603050405020304" pitchFamily="18" charset="0"/>
              </a:rPr>
              <a:t>okyklinio amžiaus vaikams nesudaromos galimybės </a:t>
            </a:r>
            <a:r>
              <a:rPr lang="lt-LT" sz="1600" dirty="0">
                <a:latin typeface="Calibri" panose="020F0502020204030204" pitchFamily="34" charset="0"/>
                <a:ea typeface="Calibri" panose="020F0502020204030204" pitchFamily="34" charset="0"/>
                <a:cs typeface="Times New Roman" panose="02020603050405020304" pitchFamily="18" charset="0"/>
              </a:rPr>
              <a:t>mokytis plaukti, ugdyti plaukimo įgūdžius</a:t>
            </a:r>
            <a:endParaRPr lang="lt-LT" sz="1600" dirty="0"/>
          </a:p>
        </p:txBody>
      </p:sp>
      <p:sp>
        <p:nvSpPr>
          <p:cNvPr id="22" name="Pavadinimas 1">
            <a:extLst>
              <a:ext uri="{FF2B5EF4-FFF2-40B4-BE49-F238E27FC236}">
                <a16:creationId xmlns:a16="http://schemas.microsoft.com/office/drawing/2014/main" id="{5761D3F3-E5BD-44BE-A670-8FABB525CD77}"/>
              </a:ext>
            </a:extLst>
          </p:cNvPr>
          <p:cNvSpPr txBox="1">
            <a:spLocks noGrp="1"/>
          </p:cNvSpPr>
          <p:nvPr>
            <p:ph type="title"/>
          </p:nvPr>
        </p:nvSpPr>
        <p:spPr>
          <a:xfrm>
            <a:off x="8674218" y="8237"/>
            <a:ext cx="3517782" cy="4746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t-LT" sz="1100" b="1" i="1" dirty="0">
                <a:solidFill>
                  <a:srgbClr val="2A867D"/>
                </a:solidFill>
                <a:latin typeface="Times New Roman" panose="02020603050405020304" pitchFamily="18" charset="0"/>
                <a:cs typeface="Times New Roman" panose="02020603050405020304" pitchFamily="18" charset="0"/>
              </a:rPr>
              <a:t>Joniškio kraštas – laimingas, verslus, žalias</a:t>
            </a:r>
            <a:r>
              <a:rPr lang="lt-LT" sz="1100" i="1" dirty="0">
                <a:solidFill>
                  <a:srgbClr val="2A867D"/>
                </a:solidFill>
                <a:latin typeface="Times New Roman" panose="02020603050405020304" pitchFamily="18" charset="0"/>
                <a:cs typeface="Times New Roman" panose="02020603050405020304" pitchFamily="18" charset="0"/>
              </a:rPr>
              <a:t>                                                                                </a:t>
            </a:r>
            <a:r>
              <a:rPr lang="en-US" sz="900" dirty="0">
                <a:solidFill>
                  <a:srgbClr val="2A867D"/>
                </a:solidFill>
                <a:latin typeface="Times New Roman" panose="02020603050405020304" pitchFamily="18" charset="0"/>
                <a:cs typeface="Times New Roman" panose="02020603050405020304" pitchFamily="18" charset="0"/>
              </a:rPr>
              <a:t>#</a:t>
            </a:r>
            <a:r>
              <a:rPr lang="lt-LT" sz="900" dirty="0">
                <a:solidFill>
                  <a:srgbClr val="2A867D"/>
                </a:solidFill>
                <a:latin typeface="Times New Roman" panose="02020603050405020304" pitchFamily="18" charset="0"/>
                <a:cs typeface="Times New Roman" panose="02020603050405020304" pitchFamily="18" charset="0"/>
              </a:rPr>
              <a:t>Š</a:t>
            </a:r>
            <a:r>
              <a:rPr lang="en-US" sz="900" dirty="0" err="1">
                <a:solidFill>
                  <a:srgbClr val="2A867D"/>
                </a:solidFill>
                <a:latin typeface="Times New Roman" panose="02020603050405020304" pitchFamily="18" charset="0"/>
                <a:cs typeface="Times New Roman" panose="02020603050405020304" pitchFamily="18" charset="0"/>
              </a:rPr>
              <a:t>iaur</a:t>
            </a:r>
            <a:r>
              <a:rPr lang="lt-LT" sz="900" dirty="0">
                <a:solidFill>
                  <a:srgbClr val="2A867D"/>
                </a:solidFill>
                <a:latin typeface="Times New Roman" panose="02020603050405020304" pitchFamily="18" charset="0"/>
                <a:cs typeface="Times New Roman" panose="02020603050405020304" pitchFamily="18" charset="0"/>
              </a:rPr>
              <a:t>ė</a:t>
            </a:r>
            <a:r>
              <a:rPr lang="en-US" sz="900" dirty="0" err="1">
                <a:solidFill>
                  <a:srgbClr val="2A867D"/>
                </a:solidFill>
                <a:latin typeface="Times New Roman" panose="02020603050405020304" pitchFamily="18" charset="0"/>
                <a:cs typeface="Times New Roman" panose="02020603050405020304" pitchFamily="18" charset="0"/>
              </a:rPr>
              <a:t>sLietuvos</a:t>
            </a:r>
            <a:r>
              <a:rPr lang="lt-LT" sz="900" dirty="0">
                <a:solidFill>
                  <a:srgbClr val="2A867D"/>
                </a:solidFill>
                <a:latin typeface="Times New Roman" panose="02020603050405020304" pitchFamily="18" charset="0"/>
                <a:cs typeface="Times New Roman" panose="02020603050405020304" pitchFamily="18" charset="0"/>
              </a:rPr>
              <a:t>Širdis</a:t>
            </a:r>
          </a:p>
        </p:txBody>
      </p:sp>
      <p:pic>
        <p:nvPicPr>
          <p:cNvPr id="24" name="Paveikslėlis 23">
            <a:extLst>
              <a:ext uri="{FF2B5EF4-FFF2-40B4-BE49-F238E27FC236}">
                <a16:creationId xmlns:a16="http://schemas.microsoft.com/office/drawing/2014/main" id="{2BBE1561-D0DC-4EAC-93DF-FD19606A7099}"/>
              </a:ext>
            </a:extLst>
          </p:cNvPr>
          <p:cNvPicPr>
            <a:picLocks noChangeAspect="1"/>
          </p:cNvPicPr>
          <p:nvPr/>
        </p:nvPicPr>
        <p:blipFill>
          <a:blip r:embed="rId8"/>
          <a:stretch>
            <a:fillRect/>
          </a:stretch>
        </p:blipFill>
        <p:spPr>
          <a:xfrm>
            <a:off x="9187851" y="34775"/>
            <a:ext cx="365792" cy="453582"/>
          </a:xfrm>
          <a:prstGeom prst="rect">
            <a:avLst/>
          </a:prstGeom>
        </p:spPr>
      </p:pic>
      <p:sp>
        <p:nvSpPr>
          <p:cNvPr id="2" name="Skaidrės numerio vietos rezervavimo ženklas 1">
            <a:extLst>
              <a:ext uri="{FF2B5EF4-FFF2-40B4-BE49-F238E27FC236}">
                <a16:creationId xmlns:a16="http://schemas.microsoft.com/office/drawing/2014/main" id="{260DCF10-A2B0-4FB5-B5AD-B8CC5B603A45}"/>
              </a:ext>
            </a:extLst>
          </p:cNvPr>
          <p:cNvSpPr>
            <a:spLocks noGrp="1"/>
          </p:cNvSpPr>
          <p:nvPr>
            <p:ph type="sldNum" sz="quarter" idx="12"/>
          </p:nvPr>
        </p:nvSpPr>
        <p:spPr/>
        <p:txBody>
          <a:bodyPr/>
          <a:lstStyle/>
          <a:p>
            <a:fld id="{3FA5F662-D19E-4971-960B-B8DADF9BA7F5}" type="slidenum">
              <a:rPr lang="lt-LT" smtClean="0"/>
              <a:t>3</a:t>
            </a:fld>
            <a:endParaRPr lang="lt-LT" dirty="0"/>
          </a:p>
        </p:txBody>
      </p:sp>
    </p:spTree>
    <p:extLst>
      <p:ext uri="{BB962C8B-B14F-4D97-AF65-F5344CB8AC3E}">
        <p14:creationId xmlns:p14="http://schemas.microsoft.com/office/powerpoint/2010/main" val="2122346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urinio vietos rezervavimo ženklas 3">
            <a:extLst>
              <a:ext uri="{FF2B5EF4-FFF2-40B4-BE49-F238E27FC236}">
                <a16:creationId xmlns:a16="http://schemas.microsoft.com/office/drawing/2014/main" id="{68B16254-10F4-4760-BCED-BC3803EAF4F3}"/>
              </a:ext>
            </a:extLst>
          </p:cNvPr>
          <p:cNvSpPr>
            <a:spLocks noGrp="1"/>
          </p:cNvSpPr>
          <p:nvPr>
            <p:ph sz="half" idx="1"/>
          </p:nvPr>
        </p:nvSpPr>
        <p:spPr>
          <a:xfrm>
            <a:off x="215506" y="1306166"/>
            <a:ext cx="4509246" cy="4067112"/>
          </a:xfrm>
        </p:spPr>
        <p:txBody>
          <a:bodyPr wrap="square">
            <a:normAutofit lnSpcReduction="10000"/>
          </a:bodyPr>
          <a:lstStyle/>
          <a:p>
            <a:pPr marL="0" indent="0">
              <a:buNone/>
            </a:pPr>
            <a:r>
              <a:rPr lang="lt-LT" sz="3200" dirty="0">
                <a:solidFill>
                  <a:srgbClr val="0070C0"/>
                </a:solidFill>
                <a:effectLst>
                  <a:outerShdw blurRad="38100" dist="38100" dir="2700000" algn="tl">
                    <a:srgbClr val="000000">
                      <a:alpha val="43137"/>
                    </a:srgbClr>
                  </a:outerShdw>
                </a:effectLst>
              </a:rPr>
              <a:t>POREIKIS</a:t>
            </a:r>
            <a:r>
              <a:rPr lang="lt-LT" sz="3200" dirty="0">
                <a:effectLst>
                  <a:outerShdw blurRad="38100" dist="38100" dir="2700000" algn="tl">
                    <a:srgbClr val="000000">
                      <a:alpha val="43137"/>
                    </a:srgbClr>
                  </a:outerShdw>
                </a:effectLst>
              </a:rPr>
              <a:t> </a:t>
            </a:r>
          </a:p>
          <a:p>
            <a:pPr marL="0" indent="0">
              <a:buNone/>
            </a:pPr>
            <a:endParaRPr lang="lt-LT" sz="3200" dirty="0"/>
          </a:p>
          <a:p>
            <a:pPr>
              <a:buBlip>
                <a:blip r:embed="rId3"/>
              </a:buBlip>
            </a:pPr>
            <a:r>
              <a:rPr lang="lt-LT" sz="1800" dirty="0">
                <a:solidFill>
                  <a:srgbClr val="000000"/>
                </a:solidFill>
              </a:rPr>
              <a:t>Joniškio rajone nėra </a:t>
            </a:r>
            <a:r>
              <a:rPr lang="lt-LT" sz="1800" b="0" i="0" u="none" strike="noStrike" baseline="0" dirty="0"/>
              <a:t>plaukimo sporto šakoms tinkamos infrastruktūros, trūksta specializuotų sporto salių</a:t>
            </a:r>
            <a:endParaRPr lang="lt-LT" sz="1800" dirty="0">
              <a:solidFill>
                <a:srgbClr val="000000"/>
              </a:solidFill>
            </a:endParaRPr>
          </a:p>
          <a:p>
            <a:pPr marL="0" indent="0" algn="l">
              <a:buNone/>
            </a:pPr>
            <a:endParaRPr lang="lt-LT" sz="1800" b="0" i="0" u="none" strike="noStrike" baseline="0" dirty="0"/>
          </a:p>
          <a:p>
            <a:pPr algn="l">
              <a:buBlip>
                <a:blip r:embed="rId3"/>
              </a:buBlip>
            </a:pPr>
            <a:r>
              <a:rPr lang="lt-LT" sz="1800" b="0" i="0" u="none" strike="noStrike" baseline="0" dirty="0"/>
              <a:t>Iš aplinkinių regiono baseinų Joniškiui galėtų būti aktualūs tik Šiauliuose esantys baseinai, dėl šiaurinės rajono ribos su Latvijos siena</a:t>
            </a:r>
          </a:p>
          <a:p>
            <a:pPr marL="0" indent="0" algn="l">
              <a:buNone/>
            </a:pPr>
            <a:endParaRPr lang="lt-LT" sz="1800" dirty="0">
              <a:solidFill>
                <a:srgbClr val="000000"/>
              </a:solidFill>
            </a:endParaRPr>
          </a:p>
          <a:p>
            <a:pPr algn="l">
              <a:buBlip>
                <a:blip r:embed="rId3"/>
              </a:buBlip>
            </a:pPr>
            <a:r>
              <a:rPr lang="lt-LT" sz="1800" b="0" i="0" u="none" strike="noStrike" baseline="0" dirty="0"/>
              <a:t>Tačiau didžioji dalis Šiaulių baseinų infrastruktūros pilnai užimta</a:t>
            </a:r>
          </a:p>
          <a:p>
            <a:pPr marL="0" indent="0" algn="l">
              <a:buNone/>
            </a:pPr>
            <a:endParaRPr lang="lt-LT" sz="1800" dirty="0">
              <a:solidFill>
                <a:srgbClr val="000000"/>
              </a:solidFill>
            </a:endParaRPr>
          </a:p>
          <a:p>
            <a:pPr marL="0" indent="0" algn="l">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endParaRPr lang="lt-LT" dirty="0"/>
          </a:p>
        </p:txBody>
      </p:sp>
      <p:pic>
        <p:nvPicPr>
          <p:cNvPr id="9" name="Turinio vietos rezervavimo ženklas 8">
            <a:extLst>
              <a:ext uri="{FF2B5EF4-FFF2-40B4-BE49-F238E27FC236}">
                <a16:creationId xmlns:a16="http://schemas.microsoft.com/office/drawing/2014/main" id="{2927F958-135A-4CC1-AB41-3D24023FCEAD}"/>
              </a:ext>
            </a:extLst>
          </p:cNvPr>
          <p:cNvPicPr>
            <a:picLocks noGrp="1" noChangeAspect="1"/>
          </p:cNvPicPr>
          <p:nvPr>
            <p:ph sz="half" idx="2"/>
          </p:nvPr>
        </p:nvPicPr>
        <p:blipFill>
          <a:blip r:embed="rId4"/>
          <a:stretch>
            <a:fillRect/>
          </a:stretch>
        </p:blipFill>
        <p:spPr>
          <a:xfrm>
            <a:off x="5006197" y="876077"/>
            <a:ext cx="6935168" cy="5430008"/>
          </a:xfrm>
          <a:prstGeom prst="rect">
            <a:avLst/>
          </a:prstGeom>
          <a:ln>
            <a:noFill/>
          </a:ln>
          <a:effectLst>
            <a:softEdge rad="112500"/>
          </a:effectLst>
        </p:spPr>
      </p:pic>
      <p:sp>
        <p:nvSpPr>
          <p:cNvPr id="10" name="Pavadinimas 1">
            <a:extLst>
              <a:ext uri="{FF2B5EF4-FFF2-40B4-BE49-F238E27FC236}">
                <a16:creationId xmlns:a16="http://schemas.microsoft.com/office/drawing/2014/main" id="{10B0514D-D451-4A7A-9A42-5ACA60DBF051}"/>
              </a:ext>
            </a:extLst>
          </p:cNvPr>
          <p:cNvSpPr txBox="1">
            <a:spLocks noGrp="1"/>
          </p:cNvSpPr>
          <p:nvPr>
            <p:ph type="title"/>
          </p:nvPr>
        </p:nvSpPr>
        <p:spPr>
          <a:xfrm>
            <a:off x="8473781" y="107876"/>
            <a:ext cx="3718219" cy="3222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t-LT" sz="1200" b="1" i="1" dirty="0">
                <a:solidFill>
                  <a:srgbClr val="2A867D"/>
                </a:solidFill>
                <a:latin typeface="Times New Roman" panose="02020603050405020304" pitchFamily="18" charset="0"/>
                <a:cs typeface="Times New Roman" panose="02020603050405020304" pitchFamily="18" charset="0"/>
              </a:rPr>
              <a:t>Joniškio kraštas – laimingas, verslus, žalias</a:t>
            </a:r>
            <a:r>
              <a:rPr lang="lt-LT" sz="1200" i="1" dirty="0">
                <a:solidFill>
                  <a:srgbClr val="2A867D"/>
                </a:solidFill>
                <a:latin typeface="Times New Roman" panose="02020603050405020304" pitchFamily="18" charset="0"/>
                <a:cs typeface="Times New Roman" panose="02020603050405020304" pitchFamily="18" charset="0"/>
              </a:rPr>
              <a:t>                                                                                </a:t>
            </a:r>
            <a:r>
              <a:rPr lang="en-US" sz="1000" dirty="0">
                <a:solidFill>
                  <a:srgbClr val="2A867D"/>
                </a:solidFill>
                <a:latin typeface="Times New Roman" panose="02020603050405020304" pitchFamily="18" charset="0"/>
                <a:cs typeface="Times New Roman" panose="02020603050405020304" pitchFamily="18" charset="0"/>
              </a:rPr>
              <a:t>#</a:t>
            </a:r>
            <a:r>
              <a:rPr lang="lt-LT" sz="1000" dirty="0">
                <a:solidFill>
                  <a:srgbClr val="2A867D"/>
                </a:solidFill>
                <a:latin typeface="Times New Roman" panose="02020603050405020304" pitchFamily="18" charset="0"/>
                <a:cs typeface="Times New Roman" panose="02020603050405020304" pitchFamily="18" charset="0"/>
              </a:rPr>
              <a:t>Š</a:t>
            </a:r>
            <a:r>
              <a:rPr lang="en-US" sz="1000" dirty="0" err="1">
                <a:solidFill>
                  <a:srgbClr val="2A867D"/>
                </a:solidFill>
                <a:latin typeface="Times New Roman" panose="02020603050405020304" pitchFamily="18" charset="0"/>
                <a:cs typeface="Times New Roman" panose="02020603050405020304" pitchFamily="18" charset="0"/>
              </a:rPr>
              <a:t>iaur</a:t>
            </a:r>
            <a:r>
              <a:rPr lang="lt-LT" sz="1000" dirty="0">
                <a:solidFill>
                  <a:srgbClr val="2A867D"/>
                </a:solidFill>
                <a:latin typeface="Times New Roman" panose="02020603050405020304" pitchFamily="18" charset="0"/>
                <a:cs typeface="Times New Roman" panose="02020603050405020304" pitchFamily="18" charset="0"/>
              </a:rPr>
              <a:t>ė</a:t>
            </a:r>
            <a:r>
              <a:rPr lang="en-US" sz="1000" dirty="0" err="1">
                <a:solidFill>
                  <a:srgbClr val="2A867D"/>
                </a:solidFill>
                <a:latin typeface="Times New Roman" panose="02020603050405020304" pitchFamily="18" charset="0"/>
                <a:cs typeface="Times New Roman" panose="02020603050405020304" pitchFamily="18" charset="0"/>
              </a:rPr>
              <a:t>sLietuvos</a:t>
            </a:r>
            <a:r>
              <a:rPr lang="lt-LT" sz="1000" dirty="0">
                <a:solidFill>
                  <a:srgbClr val="2A867D"/>
                </a:solidFill>
                <a:latin typeface="Times New Roman" panose="02020603050405020304" pitchFamily="18" charset="0"/>
                <a:cs typeface="Times New Roman" panose="02020603050405020304" pitchFamily="18" charset="0"/>
              </a:rPr>
              <a:t>Širdis</a:t>
            </a:r>
          </a:p>
        </p:txBody>
      </p:sp>
      <p:pic>
        <p:nvPicPr>
          <p:cNvPr id="11" name="Paveikslėlis 10">
            <a:extLst>
              <a:ext uri="{FF2B5EF4-FFF2-40B4-BE49-F238E27FC236}">
                <a16:creationId xmlns:a16="http://schemas.microsoft.com/office/drawing/2014/main" id="{1FE34CFD-9294-4EDF-B5FC-BB272ECE6FAC}"/>
              </a:ext>
            </a:extLst>
          </p:cNvPr>
          <p:cNvPicPr>
            <a:picLocks noChangeAspect="1"/>
          </p:cNvPicPr>
          <p:nvPr/>
        </p:nvPicPr>
        <p:blipFill>
          <a:blip r:embed="rId5"/>
          <a:stretch>
            <a:fillRect/>
          </a:stretch>
        </p:blipFill>
        <p:spPr>
          <a:xfrm>
            <a:off x="9187934" y="34115"/>
            <a:ext cx="365792" cy="453582"/>
          </a:xfrm>
          <a:prstGeom prst="rect">
            <a:avLst/>
          </a:prstGeom>
        </p:spPr>
      </p:pic>
      <p:sp>
        <p:nvSpPr>
          <p:cNvPr id="6" name="Skaidrės numerio vietos rezervavimo ženklas 5">
            <a:extLst>
              <a:ext uri="{FF2B5EF4-FFF2-40B4-BE49-F238E27FC236}">
                <a16:creationId xmlns:a16="http://schemas.microsoft.com/office/drawing/2014/main" id="{FD9992C3-885F-48A7-95FC-C1E0A6CAF3F6}"/>
              </a:ext>
            </a:extLst>
          </p:cNvPr>
          <p:cNvSpPr>
            <a:spLocks noGrp="1"/>
          </p:cNvSpPr>
          <p:nvPr>
            <p:ph type="sldNum" sz="quarter" idx="12"/>
          </p:nvPr>
        </p:nvSpPr>
        <p:spPr/>
        <p:txBody>
          <a:bodyPr/>
          <a:lstStyle/>
          <a:p>
            <a:fld id="{3FA5F662-D19E-4971-960B-B8DADF9BA7F5}" type="slidenum">
              <a:rPr lang="lt-LT" smtClean="0"/>
              <a:t>4</a:t>
            </a:fld>
            <a:endParaRPr lang="lt-LT"/>
          </a:p>
        </p:txBody>
      </p:sp>
    </p:spTree>
    <p:extLst>
      <p:ext uri="{BB962C8B-B14F-4D97-AF65-F5344CB8AC3E}">
        <p14:creationId xmlns:p14="http://schemas.microsoft.com/office/powerpoint/2010/main" val="4188123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urinio vietos rezervavimo ženklas 9">
            <a:extLst>
              <a:ext uri="{FF2B5EF4-FFF2-40B4-BE49-F238E27FC236}">
                <a16:creationId xmlns:a16="http://schemas.microsoft.com/office/drawing/2014/main" id="{0AC1C6AA-3E88-4BE3-A7F5-6034FD07C0E4}"/>
              </a:ext>
            </a:extLst>
          </p:cNvPr>
          <p:cNvGraphicFramePr>
            <a:graphicFrameLocks noGrp="1"/>
          </p:cNvGraphicFramePr>
          <p:nvPr>
            <p:ph idx="1"/>
            <p:extLst>
              <p:ext uri="{D42A27DB-BD31-4B8C-83A1-F6EECF244321}">
                <p14:modId xmlns:p14="http://schemas.microsoft.com/office/powerpoint/2010/main" val="2643420196"/>
              </p:ext>
            </p:extLst>
          </p:nvPr>
        </p:nvGraphicFramePr>
        <p:xfrm>
          <a:off x="838200" y="1696825"/>
          <a:ext cx="10515600" cy="46595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kaidrės numerio vietos rezervavimo ženklas 4">
            <a:extLst>
              <a:ext uri="{FF2B5EF4-FFF2-40B4-BE49-F238E27FC236}">
                <a16:creationId xmlns:a16="http://schemas.microsoft.com/office/drawing/2014/main" id="{7C12C2AA-B525-4039-95AD-6FE4C2FA7744}"/>
              </a:ext>
            </a:extLst>
          </p:cNvPr>
          <p:cNvSpPr>
            <a:spLocks noGrp="1"/>
          </p:cNvSpPr>
          <p:nvPr>
            <p:ph type="sldNum" sz="quarter" idx="12"/>
          </p:nvPr>
        </p:nvSpPr>
        <p:spPr/>
        <p:txBody>
          <a:bodyPr/>
          <a:lstStyle/>
          <a:p>
            <a:fld id="{3FA5F662-D19E-4971-960B-B8DADF9BA7F5}" type="slidenum">
              <a:rPr lang="lt-LT" smtClean="0"/>
              <a:t>5</a:t>
            </a:fld>
            <a:endParaRPr lang="lt-LT"/>
          </a:p>
        </p:txBody>
      </p:sp>
      <p:sp>
        <p:nvSpPr>
          <p:cNvPr id="8" name="Pavadinimas 1">
            <a:extLst>
              <a:ext uri="{FF2B5EF4-FFF2-40B4-BE49-F238E27FC236}">
                <a16:creationId xmlns:a16="http://schemas.microsoft.com/office/drawing/2014/main" id="{A8B51006-0DB9-4B59-80C3-9816EDDB7BCA}"/>
              </a:ext>
            </a:extLst>
          </p:cNvPr>
          <p:cNvSpPr txBox="1">
            <a:spLocks noGrp="1"/>
          </p:cNvSpPr>
          <p:nvPr>
            <p:ph type="title"/>
          </p:nvPr>
        </p:nvSpPr>
        <p:spPr>
          <a:xfrm>
            <a:off x="8722936" y="0"/>
            <a:ext cx="3469064" cy="5397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t-LT" sz="1100" b="1" i="1" dirty="0">
                <a:solidFill>
                  <a:srgbClr val="2A867D"/>
                </a:solidFill>
                <a:latin typeface="Times New Roman" panose="02020603050405020304" pitchFamily="18" charset="0"/>
                <a:cs typeface="Times New Roman" panose="02020603050405020304" pitchFamily="18" charset="0"/>
              </a:rPr>
              <a:t>Joniškio kraštas – laimingas, verslus, žalias</a:t>
            </a:r>
            <a:r>
              <a:rPr lang="lt-LT" sz="1100" i="1" dirty="0">
                <a:solidFill>
                  <a:srgbClr val="2A867D"/>
                </a:solidFill>
                <a:latin typeface="Times New Roman" panose="02020603050405020304" pitchFamily="18" charset="0"/>
                <a:cs typeface="Times New Roman" panose="02020603050405020304" pitchFamily="18" charset="0"/>
              </a:rPr>
              <a:t>                                                                                </a:t>
            </a:r>
            <a:r>
              <a:rPr lang="en-US" sz="900" dirty="0">
                <a:solidFill>
                  <a:srgbClr val="2A867D"/>
                </a:solidFill>
                <a:latin typeface="Times New Roman" panose="02020603050405020304" pitchFamily="18" charset="0"/>
                <a:cs typeface="Times New Roman" panose="02020603050405020304" pitchFamily="18" charset="0"/>
              </a:rPr>
              <a:t>#</a:t>
            </a:r>
            <a:r>
              <a:rPr lang="lt-LT" sz="900" dirty="0">
                <a:solidFill>
                  <a:srgbClr val="2A867D"/>
                </a:solidFill>
                <a:latin typeface="Times New Roman" panose="02020603050405020304" pitchFamily="18" charset="0"/>
                <a:cs typeface="Times New Roman" panose="02020603050405020304" pitchFamily="18" charset="0"/>
              </a:rPr>
              <a:t>Š</a:t>
            </a:r>
            <a:r>
              <a:rPr lang="en-US" sz="900" dirty="0" err="1">
                <a:solidFill>
                  <a:srgbClr val="2A867D"/>
                </a:solidFill>
                <a:latin typeface="Times New Roman" panose="02020603050405020304" pitchFamily="18" charset="0"/>
                <a:cs typeface="Times New Roman" panose="02020603050405020304" pitchFamily="18" charset="0"/>
              </a:rPr>
              <a:t>iaur</a:t>
            </a:r>
            <a:r>
              <a:rPr lang="lt-LT" sz="900" dirty="0">
                <a:solidFill>
                  <a:srgbClr val="2A867D"/>
                </a:solidFill>
                <a:latin typeface="Times New Roman" panose="02020603050405020304" pitchFamily="18" charset="0"/>
                <a:cs typeface="Times New Roman" panose="02020603050405020304" pitchFamily="18" charset="0"/>
              </a:rPr>
              <a:t>ė</a:t>
            </a:r>
            <a:r>
              <a:rPr lang="en-US" sz="900" dirty="0" err="1">
                <a:solidFill>
                  <a:srgbClr val="2A867D"/>
                </a:solidFill>
                <a:latin typeface="Times New Roman" panose="02020603050405020304" pitchFamily="18" charset="0"/>
                <a:cs typeface="Times New Roman" panose="02020603050405020304" pitchFamily="18" charset="0"/>
              </a:rPr>
              <a:t>sLietuvos</a:t>
            </a:r>
            <a:r>
              <a:rPr lang="lt-LT" sz="900" dirty="0">
                <a:solidFill>
                  <a:srgbClr val="2A867D"/>
                </a:solidFill>
                <a:latin typeface="Times New Roman" panose="02020603050405020304" pitchFamily="18" charset="0"/>
                <a:cs typeface="Times New Roman" panose="02020603050405020304" pitchFamily="18" charset="0"/>
              </a:rPr>
              <a:t>Širdis</a:t>
            </a:r>
          </a:p>
        </p:txBody>
      </p:sp>
      <p:pic>
        <p:nvPicPr>
          <p:cNvPr id="9" name="Paveikslėlis 8">
            <a:extLst>
              <a:ext uri="{FF2B5EF4-FFF2-40B4-BE49-F238E27FC236}">
                <a16:creationId xmlns:a16="http://schemas.microsoft.com/office/drawing/2014/main" id="{645C9AB6-FA5A-47D0-81CF-6F1732E09700}"/>
              </a:ext>
            </a:extLst>
          </p:cNvPr>
          <p:cNvPicPr>
            <a:picLocks noChangeAspect="1"/>
          </p:cNvPicPr>
          <p:nvPr/>
        </p:nvPicPr>
        <p:blipFill>
          <a:blip r:embed="rId8"/>
          <a:stretch>
            <a:fillRect/>
          </a:stretch>
        </p:blipFill>
        <p:spPr>
          <a:xfrm>
            <a:off x="9177752" y="30099"/>
            <a:ext cx="365792" cy="453582"/>
          </a:xfrm>
          <a:prstGeom prst="rect">
            <a:avLst/>
          </a:prstGeom>
        </p:spPr>
      </p:pic>
    </p:spTree>
    <p:extLst>
      <p:ext uri="{BB962C8B-B14F-4D97-AF65-F5344CB8AC3E}">
        <p14:creationId xmlns:p14="http://schemas.microsoft.com/office/powerpoint/2010/main" val="2917360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urinio vietos rezervavimo ženklas 3">
            <a:extLst>
              <a:ext uri="{FF2B5EF4-FFF2-40B4-BE49-F238E27FC236}">
                <a16:creationId xmlns:a16="http://schemas.microsoft.com/office/drawing/2014/main" id="{68B16254-10F4-4760-BCED-BC3803EAF4F3}"/>
              </a:ext>
            </a:extLst>
          </p:cNvPr>
          <p:cNvSpPr>
            <a:spLocks noGrp="1"/>
          </p:cNvSpPr>
          <p:nvPr>
            <p:ph idx="1"/>
          </p:nvPr>
        </p:nvSpPr>
        <p:spPr>
          <a:xfrm>
            <a:off x="227596" y="572111"/>
            <a:ext cx="11736807" cy="5529916"/>
          </a:xfrm>
        </p:spPr>
        <p:txBody>
          <a:bodyPr wrap="square">
            <a:normAutofit/>
          </a:bodyPr>
          <a:lstStyle/>
          <a:p>
            <a:pPr marL="0" indent="0">
              <a:buNone/>
            </a:pPr>
            <a:r>
              <a:rPr lang="lt-LT" sz="3200" dirty="0">
                <a:solidFill>
                  <a:srgbClr val="0070C0"/>
                </a:solidFill>
                <a:effectLst>
                  <a:outerShdw blurRad="38100" dist="38100" dir="2700000" algn="tl">
                    <a:srgbClr val="000000">
                      <a:alpha val="43137"/>
                    </a:srgbClr>
                  </a:outerShdw>
                </a:effectLst>
              </a:rPr>
              <a:t>UNIVERSALI SPORTO SALĖ IR BASEINAS</a:t>
            </a:r>
            <a:endParaRPr lang="lt-LT" sz="3200" dirty="0">
              <a:effectLst>
                <a:outerShdw blurRad="38100" dist="38100" dir="2700000" algn="tl">
                  <a:srgbClr val="000000">
                    <a:alpha val="43137"/>
                  </a:srgbClr>
                </a:outerShdw>
              </a:effectLst>
            </a:endParaRPr>
          </a:p>
          <a:p>
            <a:pPr marL="0" indent="0">
              <a:buNone/>
            </a:pPr>
            <a:endParaRPr lang="lt-LT" sz="2800" dirty="0"/>
          </a:p>
          <a:p>
            <a:pPr marL="0" indent="0">
              <a:buNone/>
            </a:pPr>
            <a:r>
              <a:rPr lang="lt-LT" sz="2000" dirty="0"/>
              <a:t>  </a:t>
            </a:r>
            <a:r>
              <a:rPr lang="lt-LT" sz="1800" dirty="0"/>
              <a:t>Projekto vykdytojas</a:t>
            </a:r>
          </a:p>
          <a:p>
            <a:pPr marL="0" indent="0">
              <a:buNone/>
            </a:pPr>
            <a:endParaRPr lang="lt-LT" sz="1800" dirty="0"/>
          </a:p>
          <a:p>
            <a:pPr marL="0" indent="0">
              <a:buNone/>
            </a:pPr>
            <a:r>
              <a:rPr lang="lt-LT" sz="1800" dirty="0"/>
              <a:t>  Modelis</a:t>
            </a:r>
          </a:p>
          <a:p>
            <a:pPr marL="0" indent="0">
              <a:buNone/>
            </a:pPr>
            <a:endParaRPr lang="lt-LT" sz="1800" dirty="0"/>
          </a:p>
          <a:p>
            <a:pPr marL="0" indent="0">
              <a:buNone/>
            </a:pPr>
            <a:r>
              <a:rPr lang="lt-LT" sz="1800" dirty="0"/>
              <a:t>  Laikotarpis</a:t>
            </a:r>
          </a:p>
          <a:p>
            <a:pPr marL="0" indent="0">
              <a:buNone/>
            </a:pPr>
            <a:endParaRPr lang="lt-LT" sz="1800" dirty="0"/>
          </a:p>
          <a:p>
            <a:pPr marL="0" indent="0">
              <a:buNone/>
            </a:pPr>
            <a:r>
              <a:rPr lang="lt-LT" sz="1800" dirty="0"/>
              <a:t>  Maksimalūs turtiniai įsipareigojimai</a:t>
            </a:r>
          </a:p>
          <a:p>
            <a:pPr marL="0" indent="0">
              <a:buNone/>
            </a:pPr>
            <a:endParaRPr lang="lt-LT" sz="1800" dirty="0"/>
          </a:p>
          <a:p>
            <a:pPr marL="0" indent="0">
              <a:buNone/>
            </a:pPr>
            <a:endParaRPr lang="lt-LT" sz="1800" dirty="0"/>
          </a:p>
          <a:p>
            <a:pPr marL="0" indent="0">
              <a:buNone/>
            </a:pPr>
            <a:r>
              <a:rPr lang="lt-LT" sz="1800" dirty="0"/>
              <a:t> Socialinė ir ekonominė nauda</a:t>
            </a:r>
            <a:endParaRPr lang="lt-LT" sz="1800" dirty="0">
              <a:noFill/>
            </a:endParaRPr>
          </a:p>
          <a:p>
            <a:pPr marL="0" indent="0">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endParaRPr lang="lt-LT" dirty="0"/>
          </a:p>
        </p:txBody>
      </p:sp>
      <p:sp>
        <p:nvSpPr>
          <p:cNvPr id="22" name="Pavadinimas 1">
            <a:extLst>
              <a:ext uri="{FF2B5EF4-FFF2-40B4-BE49-F238E27FC236}">
                <a16:creationId xmlns:a16="http://schemas.microsoft.com/office/drawing/2014/main" id="{5761D3F3-E5BD-44BE-A670-8FABB525CD77}"/>
              </a:ext>
            </a:extLst>
          </p:cNvPr>
          <p:cNvSpPr txBox="1">
            <a:spLocks noGrp="1"/>
          </p:cNvSpPr>
          <p:nvPr>
            <p:ph type="title"/>
          </p:nvPr>
        </p:nvSpPr>
        <p:spPr>
          <a:xfrm>
            <a:off x="8674218" y="0"/>
            <a:ext cx="3517782" cy="4746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t-LT" sz="1100" b="1" i="1" dirty="0">
                <a:solidFill>
                  <a:srgbClr val="2A867D"/>
                </a:solidFill>
                <a:latin typeface="Times New Roman" panose="02020603050405020304" pitchFamily="18" charset="0"/>
                <a:cs typeface="Times New Roman" panose="02020603050405020304" pitchFamily="18" charset="0"/>
              </a:rPr>
              <a:t>Joniškio kraštas – laimingas, verslus, žalias</a:t>
            </a:r>
            <a:r>
              <a:rPr lang="lt-LT" sz="1100" i="1" dirty="0">
                <a:solidFill>
                  <a:srgbClr val="2A867D"/>
                </a:solidFill>
                <a:latin typeface="Times New Roman" panose="02020603050405020304" pitchFamily="18" charset="0"/>
                <a:cs typeface="Times New Roman" panose="02020603050405020304" pitchFamily="18" charset="0"/>
              </a:rPr>
              <a:t>                                                                                </a:t>
            </a:r>
            <a:r>
              <a:rPr lang="en-US" sz="900" dirty="0">
                <a:solidFill>
                  <a:srgbClr val="2A867D"/>
                </a:solidFill>
                <a:latin typeface="Times New Roman" panose="02020603050405020304" pitchFamily="18" charset="0"/>
                <a:cs typeface="Times New Roman" panose="02020603050405020304" pitchFamily="18" charset="0"/>
              </a:rPr>
              <a:t>#</a:t>
            </a:r>
            <a:r>
              <a:rPr lang="lt-LT" sz="900" dirty="0">
                <a:solidFill>
                  <a:srgbClr val="2A867D"/>
                </a:solidFill>
                <a:latin typeface="Times New Roman" panose="02020603050405020304" pitchFamily="18" charset="0"/>
                <a:cs typeface="Times New Roman" panose="02020603050405020304" pitchFamily="18" charset="0"/>
              </a:rPr>
              <a:t>Š</a:t>
            </a:r>
            <a:r>
              <a:rPr lang="en-US" sz="900" dirty="0" err="1">
                <a:solidFill>
                  <a:srgbClr val="2A867D"/>
                </a:solidFill>
                <a:latin typeface="Times New Roman" panose="02020603050405020304" pitchFamily="18" charset="0"/>
                <a:cs typeface="Times New Roman" panose="02020603050405020304" pitchFamily="18" charset="0"/>
              </a:rPr>
              <a:t>iaur</a:t>
            </a:r>
            <a:r>
              <a:rPr lang="lt-LT" sz="900" dirty="0">
                <a:solidFill>
                  <a:srgbClr val="2A867D"/>
                </a:solidFill>
                <a:latin typeface="Times New Roman" panose="02020603050405020304" pitchFamily="18" charset="0"/>
                <a:cs typeface="Times New Roman" panose="02020603050405020304" pitchFamily="18" charset="0"/>
              </a:rPr>
              <a:t>ė</a:t>
            </a:r>
            <a:r>
              <a:rPr lang="en-US" sz="900" dirty="0" err="1">
                <a:solidFill>
                  <a:srgbClr val="2A867D"/>
                </a:solidFill>
                <a:latin typeface="Times New Roman" panose="02020603050405020304" pitchFamily="18" charset="0"/>
                <a:cs typeface="Times New Roman" panose="02020603050405020304" pitchFamily="18" charset="0"/>
              </a:rPr>
              <a:t>sLietuvos</a:t>
            </a:r>
            <a:r>
              <a:rPr lang="lt-LT" sz="900" dirty="0">
                <a:solidFill>
                  <a:srgbClr val="2A867D"/>
                </a:solidFill>
                <a:latin typeface="Times New Roman" panose="02020603050405020304" pitchFamily="18" charset="0"/>
                <a:cs typeface="Times New Roman" panose="02020603050405020304" pitchFamily="18" charset="0"/>
              </a:rPr>
              <a:t>Širdis</a:t>
            </a:r>
          </a:p>
        </p:txBody>
      </p:sp>
      <p:pic>
        <p:nvPicPr>
          <p:cNvPr id="24" name="Paveikslėlis 23">
            <a:extLst>
              <a:ext uri="{FF2B5EF4-FFF2-40B4-BE49-F238E27FC236}">
                <a16:creationId xmlns:a16="http://schemas.microsoft.com/office/drawing/2014/main" id="{2BBE1561-D0DC-4EAC-93DF-FD19606A7099}"/>
              </a:ext>
            </a:extLst>
          </p:cNvPr>
          <p:cNvPicPr>
            <a:picLocks noChangeAspect="1"/>
          </p:cNvPicPr>
          <p:nvPr/>
        </p:nvPicPr>
        <p:blipFill>
          <a:blip r:embed="rId3"/>
          <a:stretch>
            <a:fillRect/>
          </a:stretch>
        </p:blipFill>
        <p:spPr>
          <a:xfrm>
            <a:off x="9186010" y="26699"/>
            <a:ext cx="365792" cy="453582"/>
          </a:xfrm>
          <a:prstGeom prst="rect">
            <a:avLst/>
          </a:prstGeom>
        </p:spPr>
      </p:pic>
      <p:cxnSp>
        <p:nvCxnSpPr>
          <p:cNvPr id="17" name="Tiesioji rodyklės jungtis 16">
            <a:extLst>
              <a:ext uri="{FF2B5EF4-FFF2-40B4-BE49-F238E27FC236}">
                <a16:creationId xmlns:a16="http://schemas.microsoft.com/office/drawing/2014/main" id="{90DE471C-F768-4FB7-8C9A-080119771ED4}"/>
              </a:ext>
            </a:extLst>
          </p:cNvPr>
          <p:cNvCxnSpPr/>
          <p:nvPr/>
        </p:nvCxnSpPr>
        <p:spPr>
          <a:xfrm>
            <a:off x="227596" y="1998243"/>
            <a:ext cx="472300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Stačiakampis: suapvalinti kampai 4">
            <a:extLst>
              <a:ext uri="{FF2B5EF4-FFF2-40B4-BE49-F238E27FC236}">
                <a16:creationId xmlns:a16="http://schemas.microsoft.com/office/drawing/2014/main" id="{5C278A91-BEFD-4A9A-AE2C-304B95FC83F7}"/>
              </a:ext>
            </a:extLst>
          </p:cNvPr>
          <p:cNvSpPr/>
          <p:nvPr/>
        </p:nvSpPr>
        <p:spPr>
          <a:xfrm>
            <a:off x="6373169" y="1496706"/>
            <a:ext cx="4370665" cy="604001"/>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lt-LT" sz="1800" dirty="0">
                <a:solidFill>
                  <a:schemeClr val="tx1"/>
                </a:solidFill>
              </a:rPr>
              <a:t>Joniškio rajono savivaldybės administracija</a:t>
            </a:r>
            <a:endParaRPr lang="lt-LT" dirty="0">
              <a:solidFill>
                <a:schemeClr val="tx1"/>
              </a:solidFill>
            </a:endParaRPr>
          </a:p>
        </p:txBody>
      </p:sp>
      <p:cxnSp>
        <p:nvCxnSpPr>
          <p:cNvPr id="26" name="Tiesioji rodyklės jungtis 25">
            <a:extLst>
              <a:ext uri="{FF2B5EF4-FFF2-40B4-BE49-F238E27FC236}">
                <a16:creationId xmlns:a16="http://schemas.microsoft.com/office/drawing/2014/main" id="{0DB1CBC6-2C17-4040-B5E1-0D6DC532C644}"/>
              </a:ext>
            </a:extLst>
          </p:cNvPr>
          <p:cNvCxnSpPr/>
          <p:nvPr/>
        </p:nvCxnSpPr>
        <p:spPr>
          <a:xfrm>
            <a:off x="227593" y="2756238"/>
            <a:ext cx="472300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Stačiakampis: suapvalinti kampai 26">
            <a:extLst>
              <a:ext uri="{FF2B5EF4-FFF2-40B4-BE49-F238E27FC236}">
                <a16:creationId xmlns:a16="http://schemas.microsoft.com/office/drawing/2014/main" id="{6559DB23-3CA5-4443-A8D8-8BA0005DCE03}"/>
              </a:ext>
            </a:extLst>
          </p:cNvPr>
          <p:cNvSpPr/>
          <p:nvPr/>
        </p:nvSpPr>
        <p:spPr>
          <a:xfrm>
            <a:off x="6373168" y="2360893"/>
            <a:ext cx="4370665" cy="60399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lt-LT" dirty="0">
                <a:solidFill>
                  <a:schemeClr val="tx1"/>
                </a:solidFill>
              </a:rPr>
              <a:t>Valdžios ir privataus subjektų partnerystė</a:t>
            </a:r>
          </a:p>
        </p:txBody>
      </p:sp>
      <p:cxnSp>
        <p:nvCxnSpPr>
          <p:cNvPr id="28" name="Tiesioji rodyklės jungtis 27">
            <a:extLst>
              <a:ext uri="{FF2B5EF4-FFF2-40B4-BE49-F238E27FC236}">
                <a16:creationId xmlns:a16="http://schemas.microsoft.com/office/drawing/2014/main" id="{F4D2DAC0-5573-4AF6-8C90-9517D28D6988}"/>
              </a:ext>
            </a:extLst>
          </p:cNvPr>
          <p:cNvCxnSpPr/>
          <p:nvPr/>
        </p:nvCxnSpPr>
        <p:spPr>
          <a:xfrm>
            <a:off x="227593" y="3500432"/>
            <a:ext cx="472300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Stačiakampis: suapvalinti kampai 28">
            <a:extLst>
              <a:ext uri="{FF2B5EF4-FFF2-40B4-BE49-F238E27FC236}">
                <a16:creationId xmlns:a16="http://schemas.microsoft.com/office/drawing/2014/main" id="{23374E63-22EB-4819-ACCE-A818A3262582}"/>
              </a:ext>
            </a:extLst>
          </p:cNvPr>
          <p:cNvSpPr/>
          <p:nvPr/>
        </p:nvSpPr>
        <p:spPr>
          <a:xfrm>
            <a:off x="6386619" y="3198434"/>
            <a:ext cx="4370665" cy="60399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lt-LT" dirty="0">
                <a:solidFill>
                  <a:schemeClr val="tx1"/>
                </a:solidFill>
              </a:rPr>
              <a:t>18 metų (3 m. vykdomos investicijos)</a:t>
            </a:r>
          </a:p>
        </p:txBody>
      </p:sp>
      <p:cxnSp>
        <p:nvCxnSpPr>
          <p:cNvPr id="30" name="Tiesioji rodyklės jungtis 29">
            <a:extLst>
              <a:ext uri="{FF2B5EF4-FFF2-40B4-BE49-F238E27FC236}">
                <a16:creationId xmlns:a16="http://schemas.microsoft.com/office/drawing/2014/main" id="{30AF0895-47DB-47E4-99C8-1C80385FA818}"/>
              </a:ext>
            </a:extLst>
          </p:cNvPr>
          <p:cNvCxnSpPr/>
          <p:nvPr/>
        </p:nvCxnSpPr>
        <p:spPr>
          <a:xfrm>
            <a:off x="227594" y="4300404"/>
            <a:ext cx="472300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Stačiakampis: suapvalinti kampai 30">
            <a:extLst>
              <a:ext uri="{FF2B5EF4-FFF2-40B4-BE49-F238E27FC236}">
                <a16:creationId xmlns:a16="http://schemas.microsoft.com/office/drawing/2014/main" id="{D16CF570-6ABE-4142-9329-D32E73D1A3FA}"/>
              </a:ext>
            </a:extLst>
          </p:cNvPr>
          <p:cNvSpPr/>
          <p:nvPr/>
        </p:nvSpPr>
        <p:spPr>
          <a:xfrm>
            <a:off x="6373168" y="4016518"/>
            <a:ext cx="4370665" cy="71305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lt-LT" dirty="0"/>
          </a:p>
          <a:p>
            <a:r>
              <a:rPr lang="lt-LT" dirty="0">
                <a:solidFill>
                  <a:schemeClr val="tx1"/>
                </a:solidFill>
              </a:rPr>
              <a:t>10 786 105 Eur (grynoji dabartinė vertė) įskaitant PVM</a:t>
            </a:r>
          </a:p>
          <a:p>
            <a:pPr marL="0" indent="0">
              <a:buNone/>
            </a:pPr>
            <a:endParaRPr lang="lt-LT" dirty="0"/>
          </a:p>
        </p:txBody>
      </p:sp>
      <p:cxnSp>
        <p:nvCxnSpPr>
          <p:cNvPr id="32" name="Tiesioji rodyklės jungtis 31">
            <a:extLst>
              <a:ext uri="{FF2B5EF4-FFF2-40B4-BE49-F238E27FC236}">
                <a16:creationId xmlns:a16="http://schemas.microsoft.com/office/drawing/2014/main" id="{E125E93A-F120-4CAA-90ED-2A0094F0DB7E}"/>
              </a:ext>
            </a:extLst>
          </p:cNvPr>
          <p:cNvCxnSpPr/>
          <p:nvPr/>
        </p:nvCxnSpPr>
        <p:spPr>
          <a:xfrm>
            <a:off x="227593" y="5433567"/>
            <a:ext cx="472300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Stačiakampis: suapvalinti kampai 32">
            <a:extLst>
              <a:ext uri="{FF2B5EF4-FFF2-40B4-BE49-F238E27FC236}">
                <a16:creationId xmlns:a16="http://schemas.microsoft.com/office/drawing/2014/main" id="{BCCCE894-CF40-47EF-B9C1-2069B507FCAA}"/>
              </a:ext>
            </a:extLst>
          </p:cNvPr>
          <p:cNvSpPr/>
          <p:nvPr/>
        </p:nvSpPr>
        <p:spPr>
          <a:xfrm>
            <a:off x="6373168" y="4900158"/>
            <a:ext cx="4370665" cy="180263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l">
              <a:buFont typeface="Arial" panose="020B0604020202020204" pitchFamily="34" charset="0"/>
              <a:buChar char="•"/>
            </a:pPr>
            <a:r>
              <a:rPr lang="lt-LT" sz="1750" dirty="0">
                <a:solidFill>
                  <a:schemeClr val="tx1"/>
                </a:solidFill>
                <a:latin typeface="CIDFont+F1"/>
              </a:rPr>
              <a:t>P</a:t>
            </a:r>
            <a:r>
              <a:rPr lang="lt-LT" sz="1750" b="0" i="0" u="none" strike="noStrike" baseline="0" dirty="0">
                <a:solidFill>
                  <a:schemeClr val="tx1"/>
                </a:solidFill>
                <a:latin typeface="CIDFont+F1"/>
              </a:rPr>
              <a:t>agerėjusi viešųjų paslaugų kokybė Joniškio rajonui </a:t>
            </a:r>
          </a:p>
          <a:p>
            <a:pPr marL="171450" indent="-171450" algn="l">
              <a:buFont typeface="Arial" panose="020B0604020202020204" pitchFamily="34" charset="0"/>
              <a:buChar char="•"/>
            </a:pPr>
            <a:r>
              <a:rPr lang="lt-LT" sz="1750" b="0" i="0" u="none" strike="noStrike" baseline="0" dirty="0">
                <a:solidFill>
                  <a:schemeClr val="tx1"/>
                </a:solidFill>
                <a:latin typeface="CIDFont+F1"/>
              </a:rPr>
              <a:t>Sukurtos papildomos darbo vietos gyventojams</a:t>
            </a:r>
          </a:p>
          <a:p>
            <a:pPr marL="171450" indent="-171450" algn="l">
              <a:buFont typeface="Arial" panose="020B0604020202020204" pitchFamily="34" charset="0"/>
              <a:buChar char="•"/>
            </a:pPr>
            <a:r>
              <a:rPr lang="lt-LT" sz="1750" b="0" i="0" u="none" strike="noStrike" baseline="0">
                <a:solidFill>
                  <a:schemeClr val="tx1"/>
                </a:solidFill>
                <a:latin typeface="CIDFont+F1"/>
              </a:rPr>
              <a:t>Didėtų </a:t>
            </a:r>
            <a:r>
              <a:rPr lang="lt-LT" sz="1750" b="0" i="0" u="none" strike="noStrike" baseline="0" dirty="0">
                <a:solidFill>
                  <a:schemeClr val="tx1"/>
                </a:solidFill>
                <a:latin typeface="CIDFont+F1"/>
              </a:rPr>
              <a:t>Joniškio rajono patrauklumas</a:t>
            </a:r>
            <a:r>
              <a:rPr lang="lt-LT" sz="1750" b="0" i="0" u="none" strike="noStrike" baseline="0">
                <a:solidFill>
                  <a:schemeClr val="tx1"/>
                </a:solidFill>
                <a:latin typeface="CIDFont+F1"/>
              </a:rPr>
              <a:t>, gerėtų </a:t>
            </a:r>
            <a:r>
              <a:rPr lang="lt-LT" sz="1750" b="0" i="0" u="none" strike="noStrike" baseline="0" dirty="0">
                <a:solidFill>
                  <a:schemeClr val="tx1"/>
                </a:solidFill>
                <a:latin typeface="CIDFont+F1"/>
              </a:rPr>
              <a:t>vietos gyventojų gyvenimo kokybė</a:t>
            </a:r>
            <a:endParaRPr lang="lt-LT" sz="1750" dirty="0">
              <a:solidFill>
                <a:schemeClr val="tx1"/>
              </a:solidFill>
            </a:endParaRPr>
          </a:p>
        </p:txBody>
      </p:sp>
      <p:sp>
        <p:nvSpPr>
          <p:cNvPr id="15" name="Skaidrės numerio vietos rezervavimo ženklas 4">
            <a:extLst>
              <a:ext uri="{FF2B5EF4-FFF2-40B4-BE49-F238E27FC236}">
                <a16:creationId xmlns:a16="http://schemas.microsoft.com/office/drawing/2014/main" id="{320AD976-CACE-6BE5-92B6-9A2A98E767C9}"/>
              </a:ext>
            </a:extLst>
          </p:cNvPr>
          <p:cNvSpPr>
            <a:spLocks noGrp="1"/>
          </p:cNvSpPr>
          <p:nvPr>
            <p:ph type="sldNum" sz="quarter" idx="12"/>
          </p:nvPr>
        </p:nvSpPr>
        <p:spPr>
          <a:xfrm>
            <a:off x="8976668" y="6428754"/>
            <a:ext cx="2743200" cy="365125"/>
          </a:xfrm>
        </p:spPr>
        <p:txBody>
          <a:bodyPr/>
          <a:lstStyle/>
          <a:p>
            <a:fld id="{3FA5F662-D19E-4971-960B-B8DADF9BA7F5}" type="slidenum">
              <a:rPr lang="lt-LT" smtClean="0"/>
              <a:t>6</a:t>
            </a:fld>
            <a:endParaRPr lang="lt-LT"/>
          </a:p>
        </p:txBody>
      </p:sp>
    </p:spTree>
    <p:extLst>
      <p:ext uri="{BB962C8B-B14F-4D97-AF65-F5344CB8AC3E}">
        <p14:creationId xmlns:p14="http://schemas.microsoft.com/office/powerpoint/2010/main" val="3158063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urinio vietos rezervavimo ženklas 3">
            <a:extLst>
              <a:ext uri="{FF2B5EF4-FFF2-40B4-BE49-F238E27FC236}">
                <a16:creationId xmlns:a16="http://schemas.microsoft.com/office/drawing/2014/main" id="{68B16254-10F4-4760-BCED-BC3803EAF4F3}"/>
              </a:ext>
            </a:extLst>
          </p:cNvPr>
          <p:cNvSpPr>
            <a:spLocks noGrp="1"/>
          </p:cNvSpPr>
          <p:nvPr>
            <p:ph idx="1"/>
          </p:nvPr>
        </p:nvSpPr>
        <p:spPr>
          <a:xfrm>
            <a:off x="227596" y="572111"/>
            <a:ext cx="11736807" cy="5529916"/>
          </a:xfrm>
        </p:spPr>
        <p:txBody>
          <a:bodyPr wrap="square">
            <a:normAutofit/>
          </a:bodyPr>
          <a:lstStyle/>
          <a:p>
            <a:pPr marL="0" indent="0">
              <a:buNone/>
            </a:pPr>
            <a:r>
              <a:rPr lang="lt-LT" sz="3200" dirty="0">
                <a:solidFill>
                  <a:srgbClr val="0070C0"/>
                </a:solidFill>
                <a:effectLst>
                  <a:outerShdw blurRad="38100" dist="38100" dir="2700000" algn="tl">
                    <a:srgbClr val="000000">
                      <a:alpha val="43137"/>
                    </a:srgbClr>
                  </a:outerShdw>
                </a:effectLst>
              </a:rPr>
              <a:t>SIEKIAMI MINIMALŪS REZULTATAI</a:t>
            </a:r>
            <a:endParaRPr lang="lt-LT" sz="3200" dirty="0">
              <a:effectLst>
                <a:outerShdw blurRad="38100" dist="38100" dir="2700000" algn="tl">
                  <a:srgbClr val="000000">
                    <a:alpha val="43137"/>
                  </a:srgbClr>
                </a:outerShdw>
              </a:effectLst>
            </a:endParaRPr>
          </a:p>
          <a:p>
            <a:pPr marL="0" indent="0">
              <a:buNone/>
            </a:pPr>
            <a:endParaRPr lang="lt-LT" sz="2800" dirty="0"/>
          </a:p>
          <a:p>
            <a:pPr marL="0" indent="0">
              <a:buNone/>
            </a:pPr>
            <a:r>
              <a:rPr lang="lt-LT" sz="2000" dirty="0"/>
              <a:t>  </a:t>
            </a:r>
            <a:endParaRPr lang="lt-LT" sz="1800" dirty="0"/>
          </a:p>
          <a:p>
            <a:pPr marL="0" indent="0">
              <a:buNone/>
            </a:pPr>
            <a:endParaRPr lang="lt-LT" sz="1800" dirty="0"/>
          </a:p>
          <a:p>
            <a:pPr marL="0" indent="0">
              <a:buNone/>
            </a:pPr>
            <a:endParaRPr lang="lt-LT" sz="1800" dirty="0"/>
          </a:p>
          <a:p>
            <a:pPr marL="0" indent="0">
              <a:buNone/>
            </a:pPr>
            <a:r>
              <a:rPr lang="lt-LT" sz="1800" dirty="0"/>
              <a:t>  </a:t>
            </a:r>
          </a:p>
          <a:p>
            <a:pPr marL="0" indent="0">
              <a:buNone/>
            </a:pPr>
            <a:endParaRPr lang="lt-LT" sz="1800" dirty="0"/>
          </a:p>
          <a:p>
            <a:pPr marL="0" indent="0">
              <a:buNone/>
            </a:pPr>
            <a:r>
              <a:rPr lang="lt-LT" sz="1800" dirty="0"/>
              <a:t>  </a:t>
            </a:r>
          </a:p>
          <a:p>
            <a:pPr marL="0" indent="0">
              <a:buNone/>
            </a:pPr>
            <a:endParaRPr lang="lt-LT" sz="1800" dirty="0"/>
          </a:p>
          <a:p>
            <a:pPr marL="0" indent="0">
              <a:buNone/>
            </a:pPr>
            <a:r>
              <a:rPr lang="lt-LT" sz="1800" dirty="0"/>
              <a:t> </a:t>
            </a:r>
            <a:endParaRPr lang="lt-LT" sz="1800" dirty="0">
              <a:noFill/>
            </a:endParaRPr>
          </a:p>
          <a:p>
            <a:pPr marL="0" indent="0">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endParaRPr lang="lt-LT" dirty="0"/>
          </a:p>
        </p:txBody>
      </p:sp>
      <p:sp>
        <p:nvSpPr>
          <p:cNvPr id="18" name="Struktūrinė schema: jungtis 17">
            <a:extLst>
              <a:ext uri="{FF2B5EF4-FFF2-40B4-BE49-F238E27FC236}">
                <a16:creationId xmlns:a16="http://schemas.microsoft.com/office/drawing/2014/main" id="{F9909E4E-9662-7018-2BD2-04BB1BEF4A69}"/>
              </a:ext>
            </a:extLst>
          </p:cNvPr>
          <p:cNvSpPr/>
          <p:nvPr/>
        </p:nvSpPr>
        <p:spPr>
          <a:xfrm>
            <a:off x="2979243" y="4020098"/>
            <a:ext cx="930443" cy="946484"/>
          </a:xfrm>
          <a:prstGeom prst="flowChartConnector">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400" dirty="0"/>
              <a:t>3</a:t>
            </a:r>
          </a:p>
        </p:txBody>
      </p:sp>
      <p:sp>
        <p:nvSpPr>
          <p:cNvPr id="16" name="Struktūrinė schema: jungtis 15">
            <a:extLst>
              <a:ext uri="{FF2B5EF4-FFF2-40B4-BE49-F238E27FC236}">
                <a16:creationId xmlns:a16="http://schemas.microsoft.com/office/drawing/2014/main" id="{A10ED823-BFB0-D321-E0A7-1902D972121A}"/>
              </a:ext>
            </a:extLst>
          </p:cNvPr>
          <p:cNvSpPr/>
          <p:nvPr/>
        </p:nvSpPr>
        <p:spPr>
          <a:xfrm>
            <a:off x="6929735" y="1716505"/>
            <a:ext cx="930443" cy="946484"/>
          </a:xfrm>
          <a:prstGeom prst="flowChartConnector">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400" dirty="0"/>
              <a:t>2</a:t>
            </a:r>
          </a:p>
        </p:txBody>
      </p:sp>
      <p:sp>
        <p:nvSpPr>
          <p:cNvPr id="2" name="Struktūrinė schema: jungtis 1">
            <a:extLst>
              <a:ext uri="{FF2B5EF4-FFF2-40B4-BE49-F238E27FC236}">
                <a16:creationId xmlns:a16="http://schemas.microsoft.com/office/drawing/2014/main" id="{55886350-9DE0-8CD5-EAB6-9160A506A10E}"/>
              </a:ext>
            </a:extLst>
          </p:cNvPr>
          <p:cNvSpPr/>
          <p:nvPr/>
        </p:nvSpPr>
        <p:spPr>
          <a:xfrm>
            <a:off x="205383" y="1744909"/>
            <a:ext cx="930443" cy="918079"/>
          </a:xfrm>
          <a:prstGeom prst="flowChartConnector">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400" dirty="0"/>
              <a:t>1</a:t>
            </a:r>
          </a:p>
        </p:txBody>
      </p:sp>
      <p:sp>
        <p:nvSpPr>
          <p:cNvPr id="22" name="Pavadinimas 1">
            <a:extLst>
              <a:ext uri="{FF2B5EF4-FFF2-40B4-BE49-F238E27FC236}">
                <a16:creationId xmlns:a16="http://schemas.microsoft.com/office/drawing/2014/main" id="{5761D3F3-E5BD-44BE-A670-8FABB525CD77}"/>
              </a:ext>
            </a:extLst>
          </p:cNvPr>
          <p:cNvSpPr txBox="1">
            <a:spLocks noGrp="1"/>
          </p:cNvSpPr>
          <p:nvPr>
            <p:ph type="title"/>
          </p:nvPr>
        </p:nvSpPr>
        <p:spPr>
          <a:xfrm>
            <a:off x="8674218" y="0"/>
            <a:ext cx="3517782" cy="4746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t-LT" sz="1100" b="1" i="1" dirty="0">
                <a:solidFill>
                  <a:srgbClr val="2A867D"/>
                </a:solidFill>
                <a:latin typeface="Times New Roman" panose="02020603050405020304" pitchFamily="18" charset="0"/>
                <a:cs typeface="Times New Roman" panose="02020603050405020304" pitchFamily="18" charset="0"/>
              </a:rPr>
              <a:t>Joniškio kraštas – laimingas, verslus, žalias</a:t>
            </a:r>
            <a:r>
              <a:rPr lang="lt-LT" sz="1100" i="1" dirty="0">
                <a:solidFill>
                  <a:srgbClr val="2A867D"/>
                </a:solidFill>
                <a:latin typeface="Times New Roman" panose="02020603050405020304" pitchFamily="18" charset="0"/>
                <a:cs typeface="Times New Roman" panose="02020603050405020304" pitchFamily="18" charset="0"/>
              </a:rPr>
              <a:t>                                                                                </a:t>
            </a:r>
            <a:r>
              <a:rPr lang="en-US" sz="900" dirty="0">
                <a:solidFill>
                  <a:srgbClr val="2A867D"/>
                </a:solidFill>
                <a:latin typeface="Times New Roman" panose="02020603050405020304" pitchFamily="18" charset="0"/>
                <a:cs typeface="Times New Roman" panose="02020603050405020304" pitchFamily="18" charset="0"/>
              </a:rPr>
              <a:t>#</a:t>
            </a:r>
            <a:r>
              <a:rPr lang="lt-LT" sz="900" dirty="0">
                <a:solidFill>
                  <a:srgbClr val="2A867D"/>
                </a:solidFill>
                <a:latin typeface="Times New Roman" panose="02020603050405020304" pitchFamily="18" charset="0"/>
                <a:cs typeface="Times New Roman" panose="02020603050405020304" pitchFamily="18" charset="0"/>
              </a:rPr>
              <a:t>Š</a:t>
            </a:r>
            <a:r>
              <a:rPr lang="en-US" sz="900" dirty="0" err="1">
                <a:solidFill>
                  <a:srgbClr val="2A867D"/>
                </a:solidFill>
                <a:latin typeface="Times New Roman" panose="02020603050405020304" pitchFamily="18" charset="0"/>
                <a:cs typeface="Times New Roman" panose="02020603050405020304" pitchFamily="18" charset="0"/>
              </a:rPr>
              <a:t>iaur</a:t>
            </a:r>
            <a:r>
              <a:rPr lang="lt-LT" sz="900" dirty="0">
                <a:solidFill>
                  <a:srgbClr val="2A867D"/>
                </a:solidFill>
                <a:latin typeface="Times New Roman" panose="02020603050405020304" pitchFamily="18" charset="0"/>
                <a:cs typeface="Times New Roman" panose="02020603050405020304" pitchFamily="18" charset="0"/>
              </a:rPr>
              <a:t>ė</a:t>
            </a:r>
            <a:r>
              <a:rPr lang="en-US" sz="900" dirty="0" err="1">
                <a:solidFill>
                  <a:srgbClr val="2A867D"/>
                </a:solidFill>
                <a:latin typeface="Times New Roman" panose="02020603050405020304" pitchFamily="18" charset="0"/>
                <a:cs typeface="Times New Roman" panose="02020603050405020304" pitchFamily="18" charset="0"/>
              </a:rPr>
              <a:t>sLietuvos</a:t>
            </a:r>
            <a:r>
              <a:rPr lang="lt-LT" sz="900" dirty="0">
                <a:solidFill>
                  <a:srgbClr val="2A867D"/>
                </a:solidFill>
                <a:latin typeface="Times New Roman" panose="02020603050405020304" pitchFamily="18" charset="0"/>
                <a:cs typeface="Times New Roman" panose="02020603050405020304" pitchFamily="18" charset="0"/>
              </a:rPr>
              <a:t>Širdis</a:t>
            </a:r>
          </a:p>
        </p:txBody>
      </p:sp>
      <p:pic>
        <p:nvPicPr>
          <p:cNvPr id="24" name="Paveikslėlis 23">
            <a:extLst>
              <a:ext uri="{FF2B5EF4-FFF2-40B4-BE49-F238E27FC236}">
                <a16:creationId xmlns:a16="http://schemas.microsoft.com/office/drawing/2014/main" id="{2BBE1561-D0DC-4EAC-93DF-FD19606A7099}"/>
              </a:ext>
            </a:extLst>
          </p:cNvPr>
          <p:cNvPicPr>
            <a:picLocks noChangeAspect="1"/>
          </p:cNvPicPr>
          <p:nvPr/>
        </p:nvPicPr>
        <p:blipFill>
          <a:blip r:embed="rId2"/>
          <a:stretch>
            <a:fillRect/>
          </a:stretch>
        </p:blipFill>
        <p:spPr>
          <a:xfrm>
            <a:off x="9144065" y="33670"/>
            <a:ext cx="365792" cy="453582"/>
          </a:xfrm>
          <a:prstGeom prst="rect">
            <a:avLst/>
          </a:prstGeom>
        </p:spPr>
      </p:pic>
      <p:sp>
        <p:nvSpPr>
          <p:cNvPr id="5" name="Stačiakampis: suapvalinti kampai 4">
            <a:extLst>
              <a:ext uri="{FF2B5EF4-FFF2-40B4-BE49-F238E27FC236}">
                <a16:creationId xmlns:a16="http://schemas.microsoft.com/office/drawing/2014/main" id="{5C278A91-BEFD-4A9A-AE2C-304B95FC83F7}"/>
              </a:ext>
            </a:extLst>
          </p:cNvPr>
          <p:cNvSpPr/>
          <p:nvPr/>
        </p:nvSpPr>
        <p:spPr>
          <a:xfrm>
            <a:off x="793910" y="2316930"/>
            <a:ext cx="4370665" cy="113544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lt-LT" sz="1800" dirty="0">
                <a:solidFill>
                  <a:schemeClr val="tx1"/>
                </a:solidFill>
              </a:rPr>
              <a:t>Užtikrintas baseino infrastruktūros, kurioje vykdomos plaukimo šakų treniruotės, prieinamumas. </a:t>
            </a:r>
            <a:r>
              <a:rPr lang="lt-LT" dirty="0">
                <a:solidFill>
                  <a:schemeClr val="tx1"/>
                </a:solidFill>
              </a:rPr>
              <a:t>Minimalus seansų skaičius: 1 700 valandų per metus (min. 2 takeliai)</a:t>
            </a:r>
            <a:r>
              <a:rPr lang="lt-LT" sz="1800" dirty="0">
                <a:solidFill>
                  <a:schemeClr val="tx1"/>
                </a:solidFill>
              </a:rPr>
              <a:t> </a:t>
            </a:r>
            <a:endParaRPr lang="lt-LT" dirty="0">
              <a:solidFill>
                <a:schemeClr val="tx1"/>
              </a:solidFill>
            </a:endParaRPr>
          </a:p>
        </p:txBody>
      </p:sp>
      <p:sp>
        <p:nvSpPr>
          <p:cNvPr id="27" name="Stačiakampis: suapvalinti kampai 26">
            <a:extLst>
              <a:ext uri="{FF2B5EF4-FFF2-40B4-BE49-F238E27FC236}">
                <a16:creationId xmlns:a16="http://schemas.microsoft.com/office/drawing/2014/main" id="{6559DB23-3CA5-4443-A8D8-8BA0005DCE03}"/>
              </a:ext>
            </a:extLst>
          </p:cNvPr>
          <p:cNvSpPr/>
          <p:nvPr/>
        </p:nvSpPr>
        <p:spPr>
          <a:xfrm>
            <a:off x="7460518" y="2339806"/>
            <a:ext cx="4370665" cy="167703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lt-LT" dirty="0">
                <a:solidFill>
                  <a:schemeClr val="tx1"/>
                </a:solidFill>
              </a:rPr>
              <a:t>Užtikrintas vidaus sporto infrastruktūros, kurioje vykdomos grupinės sporto treniruotės (aktyvaus judėjimo, sveikatinimo veikla) prieinamumas. Minimalus seansų skaičius: 2 600 valandų per metus</a:t>
            </a:r>
          </a:p>
        </p:txBody>
      </p:sp>
      <p:sp>
        <p:nvSpPr>
          <p:cNvPr id="29" name="Stačiakampis: suapvalinti kampai 28">
            <a:extLst>
              <a:ext uri="{FF2B5EF4-FFF2-40B4-BE49-F238E27FC236}">
                <a16:creationId xmlns:a16="http://schemas.microsoft.com/office/drawing/2014/main" id="{23374E63-22EB-4819-ACCE-A818A3262582}"/>
              </a:ext>
            </a:extLst>
          </p:cNvPr>
          <p:cNvSpPr/>
          <p:nvPr/>
        </p:nvSpPr>
        <p:spPr>
          <a:xfrm>
            <a:off x="3489513" y="4582159"/>
            <a:ext cx="4370665" cy="180263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lt-LT" dirty="0">
                <a:solidFill>
                  <a:schemeClr val="tx1"/>
                </a:solidFill>
              </a:rPr>
              <a:t>Užtikrintas sporto salės, kurioje gali būti vykdomos krepšinio (NKL reikalavimai), salės futbolo, rankinio, kovų sporto ir sunkiosios atletikos varžybos, prieinamumas. Minimalus seansų skaičius: 1 700 valandų per metus</a:t>
            </a:r>
          </a:p>
        </p:txBody>
      </p:sp>
      <p:sp>
        <p:nvSpPr>
          <p:cNvPr id="11" name="Skaidrės numerio vietos rezervavimo ženklas 4">
            <a:extLst>
              <a:ext uri="{FF2B5EF4-FFF2-40B4-BE49-F238E27FC236}">
                <a16:creationId xmlns:a16="http://schemas.microsoft.com/office/drawing/2014/main" id="{1A9762F2-65E4-88C9-8AC3-716D2AE9C386}"/>
              </a:ext>
            </a:extLst>
          </p:cNvPr>
          <p:cNvSpPr>
            <a:spLocks noGrp="1"/>
          </p:cNvSpPr>
          <p:nvPr>
            <p:ph type="sldNum" sz="quarter" idx="12"/>
          </p:nvPr>
        </p:nvSpPr>
        <p:spPr>
          <a:xfrm>
            <a:off x="8674218" y="6360203"/>
            <a:ext cx="2743200" cy="365125"/>
          </a:xfrm>
        </p:spPr>
        <p:txBody>
          <a:bodyPr/>
          <a:lstStyle/>
          <a:p>
            <a:fld id="{3FA5F662-D19E-4971-960B-B8DADF9BA7F5}" type="slidenum">
              <a:rPr lang="lt-LT" smtClean="0"/>
              <a:t>7</a:t>
            </a:fld>
            <a:endParaRPr lang="lt-LT"/>
          </a:p>
        </p:txBody>
      </p:sp>
    </p:spTree>
    <p:extLst>
      <p:ext uri="{BB962C8B-B14F-4D97-AF65-F5344CB8AC3E}">
        <p14:creationId xmlns:p14="http://schemas.microsoft.com/office/powerpoint/2010/main" val="381081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urinio vietos rezervavimo ženklas 2">
            <a:extLst>
              <a:ext uri="{FF2B5EF4-FFF2-40B4-BE49-F238E27FC236}">
                <a16:creationId xmlns:a16="http://schemas.microsoft.com/office/drawing/2014/main" id="{5DEF5F97-A1D8-1174-A583-9A2FA95C1216}"/>
              </a:ext>
            </a:extLst>
          </p:cNvPr>
          <p:cNvGraphicFramePr>
            <a:graphicFrameLocks noGrp="1"/>
          </p:cNvGraphicFramePr>
          <p:nvPr>
            <p:ph idx="1"/>
            <p:extLst>
              <p:ext uri="{D42A27DB-BD31-4B8C-83A1-F6EECF244321}">
                <p14:modId xmlns:p14="http://schemas.microsoft.com/office/powerpoint/2010/main" val="2864576773"/>
              </p:ext>
            </p:extLst>
          </p:nvPr>
        </p:nvGraphicFramePr>
        <p:xfrm>
          <a:off x="227596" y="1870745"/>
          <a:ext cx="11736807" cy="40176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2" name="Pavadinimas 1">
            <a:extLst>
              <a:ext uri="{FF2B5EF4-FFF2-40B4-BE49-F238E27FC236}">
                <a16:creationId xmlns:a16="http://schemas.microsoft.com/office/drawing/2014/main" id="{5761D3F3-E5BD-44BE-A670-8FABB525CD77}"/>
              </a:ext>
            </a:extLst>
          </p:cNvPr>
          <p:cNvSpPr txBox="1">
            <a:spLocks noGrp="1"/>
          </p:cNvSpPr>
          <p:nvPr>
            <p:ph type="title"/>
          </p:nvPr>
        </p:nvSpPr>
        <p:spPr>
          <a:xfrm>
            <a:off x="8674218" y="0"/>
            <a:ext cx="3517782" cy="4746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t-LT" sz="1100" b="1" i="1" dirty="0">
                <a:solidFill>
                  <a:srgbClr val="2A867D"/>
                </a:solidFill>
                <a:latin typeface="Times New Roman" panose="02020603050405020304" pitchFamily="18" charset="0"/>
                <a:cs typeface="Times New Roman" panose="02020603050405020304" pitchFamily="18" charset="0"/>
              </a:rPr>
              <a:t>Joniškio kraštas – laimingas, verslus, žalias</a:t>
            </a:r>
            <a:r>
              <a:rPr lang="lt-LT" sz="1100" i="1" dirty="0">
                <a:solidFill>
                  <a:srgbClr val="2A867D"/>
                </a:solidFill>
                <a:latin typeface="Times New Roman" panose="02020603050405020304" pitchFamily="18" charset="0"/>
                <a:cs typeface="Times New Roman" panose="02020603050405020304" pitchFamily="18" charset="0"/>
              </a:rPr>
              <a:t>                                                                                </a:t>
            </a:r>
            <a:r>
              <a:rPr lang="en-US" sz="900" dirty="0">
                <a:solidFill>
                  <a:srgbClr val="2A867D"/>
                </a:solidFill>
                <a:latin typeface="Times New Roman" panose="02020603050405020304" pitchFamily="18" charset="0"/>
                <a:cs typeface="Times New Roman" panose="02020603050405020304" pitchFamily="18" charset="0"/>
              </a:rPr>
              <a:t>#</a:t>
            </a:r>
            <a:r>
              <a:rPr lang="lt-LT" sz="900" dirty="0">
                <a:solidFill>
                  <a:srgbClr val="2A867D"/>
                </a:solidFill>
                <a:latin typeface="Times New Roman" panose="02020603050405020304" pitchFamily="18" charset="0"/>
                <a:cs typeface="Times New Roman" panose="02020603050405020304" pitchFamily="18" charset="0"/>
              </a:rPr>
              <a:t>Š</a:t>
            </a:r>
            <a:r>
              <a:rPr lang="en-US" sz="900" dirty="0" err="1">
                <a:solidFill>
                  <a:srgbClr val="2A867D"/>
                </a:solidFill>
                <a:latin typeface="Times New Roman" panose="02020603050405020304" pitchFamily="18" charset="0"/>
                <a:cs typeface="Times New Roman" panose="02020603050405020304" pitchFamily="18" charset="0"/>
              </a:rPr>
              <a:t>iaur</a:t>
            </a:r>
            <a:r>
              <a:rPr lang="lt-LT" sz="900" dirty="0">
                <a:solidFill>
                  <a:srgbClr val="2A867D"/>
                </a:solidFill>
                <a:latin typeface="Times New Roman" panose="02020603050405020304" pitchFamily="18" charset="0"/>
                <a:cs typeface="Times New Roman" panose="02020603050405020304" pitchFamily="18" charset="0"/>
              </a:rPr>
              <a:t>ė</a:t>
            </a:r>
            <a:r>
              <a:rPr lang="en-US" sz="900" dirty="0" err="1">
                <a:solidFill>
                  <a:srgbClr val="2A867D"/>
                </a:solidFill>
                <a:latin typeface="Times New Roman" panose="02020603050405020304" pitchFamily="18" charset="0"/>
                <a:cs typeface="Times New Roman" panose="02020603050405020304" pitchFamily="18" charset="0"/>
              </a:rPr>
              <a:t>sLietuvos</a:t>
            </a:r>
            <a:r>
              <a:rPr lang="lt-LT" sz="900" dirty="0">
                <a:solidFill>
                  <a:srgbClr val="2A867D"/>
                </a:solidFill>
                <a:latin typeface="Times New Roman" panose="02020603050405020304" pitchFamily="18" charset="0"/>
                <a:cs typeface="Times New Roman" panose="02020603050405020304" pitchFamily="18" charset="0"/>
              </a:rPr>
              <a:t>Širdis</a:t>
            </a:r>
          </a:p>
        </p:txBody>
      </p:sp>
      <p:pic>
        <p:nvPicPr>
          <p:cNvPr id="24" name="Paveikslėlis 23">
            <a:extLst>
              <a:ext uri="{FF2B5EF4-FFF2-40B4-BE49-F238E27FC236}">
                <a16:creationId xmlns:a16="http://schemas.microsoft.com/office/drawing/2014/main" id="{2BBE1561-D0DC-4EAC-93DF-FD19606A7099}"/>
              </a:ext>
            </a:extLst>
          </p:cNvPr>
          <p:cNvPicPr>
            <a:picLocks noChangeAspect="1"/>
          </p:cNvPicPr>
          <p:nvPr/>
        </p:nvPicPr>
        <p:blipFill>
          <a:blip r:embed="rId7"/>
          <a:stretch>
            <a:fillRect/>
          </a:stretch>
        </p:blipFill>
        <p:spPr>
          <a:xfrm>
            <a:off x="9144065" y="33670"/>
            <a:ext cx="365792" cy="453582"/>
          </a:xfrm>
          <a:prstGeom prst="rect">
            <a:avLst/>
          </a:prstGeom>
        </p:spPr>
      </p:pic>
      <p:sp>
        <p:nvSpPr>
          <p:cNvPr id="6" name="TextBox 5">
            <a:extLst>
              <a:ext uri="{FF2B5EF4-FFF2-40B4-BE49-F238E27FC236}">
                <a16:creationId xmlns:a16="http://schemas.microsoft.com/office/drawing/2014/main" id="{DF88179D-8B6E-D67F-C56A-FB4808973B6F}"/>
              </a:ext>
            </a:extLst>
          </p:cNvPr>
          <p:cNvSpPr txBox="1"/>
          <p:nvPr/>
        </p:nvSpPr>
        <p:spPr>
          <a:xfrm>
            <a:off x="327171" y="759888"/>
            <a:ext cx="8128932" cy="584775"/>
          </a:xfrm>
          <a:prstGeom prst="rect">
            <a:avLst/>
          </a:prstGeom>
          <a:noFill/>
        </p:spPr>
        <p:txBody>
          <a:bodyPr wrap="square" rtlCol="0">
            <a:spAutoFit/>
          </a:bodyPr>
          <a:lstStyle/>
          <a:p>
            <a:pPr lvl="0"/>
            <a:r>
              <a:rPr lang="lt-LT" sz="3200" dirty="0">
                <a:solidFill>
                  <a:srgbClr val="0070C0"/>
                </a:solidFill>
                <a:effectLst>
                  <a:outerShdw blurRad="38100" dist="38100" dir="2700000" algn="tl">
                    <a:srgbClr val="000000">
                      <a:alpha val="43137"/>
                    </a:srgbClr>
                  </a:outerShdw>
                </a:effectLst>
              </a:rPr>
              <a:t>SAVIVALDYBĖS VIEŠŲJŲ PASLAUGŲ POREIKIS</a:t>
            </a:r>
          </a:p>
        </p:txBody>
      </p:sp>
      <p:sp>
        <p:nvSpPr>
          <p:cNvPr id="7" name="Skaidrės numerio vietos rezervavimo ženklas 4">
            <a:extLst>
              <a:ext uri="{FF2B5EF4-FFF2-40B4-BE49-F238E27FC236}">
                <a16:creationId xmlns:a16="http://schemas.microsoft.com/office/drawing/2014/main" id="{60858312-3535-949F-F6E8-8B1681AC4A35}"/>
              </a:ext>
            </a:extLst>
          </p:cNvPr>
          <p:cNvSpPr>
            <a:spLocks noGrp="1"/>
          </p:cNvSpPr>
          <p:nvPr>
            <p:ph type="sldNum" sz="quarter" idx="12"/>
          </p:nvPr>
        </p:nvSpPr>
        <p:spPr>
          <a:xfrm>
            <a:off x="8610600" y="6356350"/>
            <a:ext cx="2743200" cy="365125"/>
          </a:xfrm>
        </p:spPr>
        <p:txBody>
          <a:bodyPr/>
          <a:lstStyle/>
          <a:p>
            <a:fld id="{3FA5F662-D19E-4971-960B-B8DADF9BA7F5}" type="slidenum">
              <a:rPr lang="lt-LT" smtClean="0"/>
              <a:t>8</a:t>
            </a:fld>
            <a:endParaRPr lang="lt-LT"/>
          </a:p>
        </p:txBody>
      </p:sp>
    </p:spTree>
    <p:extLst>
      <p:ext uri="{BB962C8B-B14F-4D97-AF65-F5344CB8AC3E}">
        <p14:creationId xmlns:p14="http://schemas.microsoft.com/office/powerpoint/2010/main" val="3601087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urinio vietos rezervavimo ženklas 3">
            <a:extLst>
              <a:ext uri="{FF2B5EF4-FFF2-40B4-BE49-F238E27FC236}">
                <a16:creationId xmlns:a16="http://schemas.microsoft.com/office/drawing/2014/main" id="{68B16254-10F4-4760-BCED-BC3803EAF4F3}"/>
              </a:ext>
            </a:extLst>
          </p:cNvPr>
          <p:cNvSpPr>
            <a:spLocks noGrp="1"/>
          </p:cNvSpPr>
          <p:nvPr>
            <p:ph idx="1"/>
          </p:nvPr>
        </p:nvSpPr>
        <p:spPr>
          <a:xfrm>
            <a:off x="227596" y="234892"/>
            <a:ext cx="11736807" cy="6484689"/>
          </a:xfrm>
        </p:spPr>
        <p:txBody>
          <a:bodyPr wrap="square">
            <a:normAutofit/>
          </a:bodyPr>
          <a:lstStyle/>
          <a:p>
            <a:pPr marL="0" indent="0">
              <a:buNone/>
            </a:pPr>
            <a:r>
              <a:rPr lang="lt-LT" sz="3200" dirty="0">
                <a:solidFill>
                  <a:srgbClr val="0070C0"/>
                </a:solidFill>
                <a:effectLst>
                  <a:outerShdw blurRad="38100" dist="38100" dir="2700000" algn="tl">
                    <a:srgbClr val="000000">
                      <a:alpha val="43137"/>
                    </a:srgbClr>
                  </a:outerShdw>
                </a:effectLst>
              </a:rPr>
              <a:t>PRELIMINARŪS TECHNINIAI PARAMETRAI</a:t>
            </a:r>
          </a:p>
          <a:p>
            <a:pPr marL="0" indent="0">
              <a:buNone/>
            </a:pPr>
            <a:r>
              <a:rPr lang="lt-LT" sz="3200" dirty="0">
                <a:solidFill>
                  <a:srgbClr val="0070C0"/>
                </a:solidFill>
                <a:effectLst>
                  <a:outerShdw blurRad="38100" dist="38100" dir="2700000" algn="tl">
                    <a:srgbClr val="000000">
                      <a:alpha val="43137"/>
                    </a:srgbClr>
                  </a:outerShdw>
                </a:effectLst>
              </a:rPr>
              <a:t>IR RODIKLIAI</a:t>
            </a:r>
            <a:endParaRPr lang="lt-LT" sz="3200" dirty="0">
              <a:effectLst>
                <a:outerShdw blurRad="38100" dist="38100" dir="2700000" algn="tl">
                  <a:srgbClr val="000000">
                    <a:alpha val="43137"/>
                  </a:srgbClr>
                </a:outerShdw>
              </a:effectLst>
            </a:endParaRPr>
          </a:p>
          <a:p>
            <a:pPr marL="0" indent="0" algn="ctr">
              <a:spcBef>
                <a:spcPts val="600"/>
              </a:spcBef>
              <a:buNone/>
            </a:pPr>
            <a:r>
              <a:rPr lang="lt-LT" sz="2200" b="1" dirty="0"/>
              <a:t>Universalų sporto kompleksą sudarys:</a:t>
            </a:r>
          </a:p>
          <a:p>
            <a:pPr marL="0" indent="0" algn="ctr">
              <a:spcBef>
                <a:spcPts val="600"/>
              </a:spcBef>
              <a:buNone/>
            </a:pPr>
            <a:r>
              <a:rPr lang="lt-LT" sz="1400" b="1" dirty="0"/>
              <a:t>(bendras komplekso plotas apie 3150 m2)</a:t>
            </a:r>
          </a:p>
          <a:p>
            <a:pPr marL="0" indent="0">
              <a:buNone/>
            </a:pPr>
            <a:endParaRPr lang="lt-LT" sz="1400" dirty="0"/>
          </a:p>
          <a:p>
            <a:pPr marL="0" indent="0">
              <a:buNone/>
            </a:pPr>
            <a:endParaRPr lang="lt-LT" sz="2800" dirty="0"/>
          </a:p>
          <a:p>
            <a:pPr marL="0" indent="0">
              <a:buNone/>
            </a:pPr>
            <a:endParaRPr lang="lt-LT" sz="2800" dirty="0"/>
          </a:p>
          <a:p>
            <a:pPr marL="0" indent="0">
              <a:buNone/>
            </a:pPr>
            <a:r>
              <a:rPr lang="lt-LT" sz="1800" dirty="0"/>
              <a:t> </a:t>
            </a:r>
            <a:endParaRPr lang="lt-LT" sz="1800" dirty="0">
              <a:noFill/>
            </a:endParaRPr>
          </a:p>
          <a:p>
            <a:pPr marL="0" indent="0">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pPr marL="0" indent="0">
              <a:buNone/>
            </a:pPr>
            <a:endParaRPr lang="lt-LT" dirty="0">
              <a:solidFill>
                <a:srgbClr val="000000"/>
              </a:solidFill>
            </a:endParaRPr>
          </a:p>
          <a:p>
            <a:pPr marL="0" indent="0">
              <a:buNone/>
            </a:pPr>
            <a:r>
              <a:rPr lang="lt-LT" sz="1800" dirty="0">
                <a:effectLst/>
                <a:latin typeface="Times New Roman" panose="02020603050405020304" pitchFamily="18" charset="0"/>
                <a:ea typeface="Calibri" panose="020F0502020204030204" pitchFamily="34" charset="0"/>
              </a:rPr>
              <a:t> </a:t>
            </a:r>
            <a:endParaRPr lang="lt-LT" dirty="0"/>
          </a:p>
        </p:txBody>
      </p:sp>
      <p:pic>
        <p:nvPicPr>
          <p:cNvPr id="55" name="Paveikslėlis 54">
            <a:extLst>
              <a:ext uri="{FF2B5EF4-FFF2-40B4-BE49-F238E27FC236}">
                <a16:creationId xmlns:a16="http://schemas.microsoft.com/office/drawing/2014/main" id="{A469ED65-B2D0-4CB1-5487-FFB8A7D8D21B}"/>
              </a:ext>
            </a:extLst>
          </p:cNvPr>
          <p:cNvPicPr>
            <a:picLocks noChangeAspect="1"/>
          </p:cNvPicPr>
          <p:nvPr/>
        </p:nvPicPr>
        <p:blipFill>
          <a:blip r:embed="rId2"/>
          <a:stretch>
            <a:fillRect/>
          </a:stretch>
        </p:blipFill>
        <p:spPr>
          <a:xfrm>
            <a:off x="3628626" y="5511932"/>
            <a:ext cx="486795" cy="433448"/>
          </a:xfrm>
          <a:prstGeom prst="rect">
            <a:avLst/>
          </a:prstGeom>
        </p:spPr>
      </p:pic>
      <p:pic>
        <p:nvPicPr>
          <p:cNvPr id="57" name="Paveikslėlis 56">
            <a:extLst>
              <a:ext uri="{FF2B5EF4-FFF2-40B4-BE49-F238E27FC236}">
                <a16:creationId xmlns:a16="http://schemas.microsoft.com/office/drawing/2014/main" id="{29FBA585-A15B-AE40-4CE7-7BE30B4D88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22058" y="3647163"/>
            <a:ext cx="447008" cy="369189"/>
          </a:xfrm>
          <a:prstGeom prst="rect">
            <a:avLst/>
          </a:prstGeom>
        </p:spPr>
      </p:pic>
      <p:pic>
        <p:nvPicPr>
          <p:cNvPr id="53" name="Paveikslėlis 52">
            <a:extLst>
              <a:ext uri="{FF2B5EF4-FFF2-40B4-BE49-F238E27FC236}">
                <a16:creationId xmlns:a16="http://schemas.microsoft.com/office/drawing/2014/main" id="{44DE9928-F098-38FC-3178-9251E50E8311}"/>
              </a:ext>
            </a:extLst>
          </p:cNvPr>
          <p:cNvPicPr>
            <a:picLocks noChangeAspect="1"/>
          </p:cNvPicPr>
          <p:nvPr/>
        </p:nvPicPr>
        <p:blipFill>
          <a:blip r:embed="rId4"/>
          <a:stretch>
            <a:fillRect/>
          </a:stretch>
        </p:blipFill>
        <p:spPr>
          <a:xfrm>
            <a:off x="8976959" y="4533629"/>
            <a:ext cx="476316" cy="438211"/>
          </a:xfrm>
          <a:prstGeom prst="rect">
            <a:avLst/>
          </a:prstGeom>
        </p:spPr>
      </p:pic>
      <p:pic>
        <p:nvPicPr>
          <p:cNvPr id="56" name="Paveikslėlis 55">
            <a:extLst>
              <a:ext uri="{FF2B5EF4-FFF2-40B4-BE49-F238E27FC236}">
                <a16:creationId xmlns:a16="http://schemas.microsoft.com/office/drawing/2014/main" id="{3C580784-8449-FC7E-68E6-C04CD4FE0D19}"/>
              </a:ext>
            </a:extLst>
          </p:cNvPr>
          <p:cNvPicPr>
            <a:picLocks noChangeAspect="1"/>
          </p:cNvPicPr>
          <p:nvPr/>
        </p:nvPicPr>
        <p:blipFill>
          <a:blip r:embed="rId5"/>
          <a:stretch>
            <a:fillRect/>
          </a:stretch>
        </p:blipFill>
        <p:spPr>
          <a:xfrm>
            <a:off x="196153" y="4653469"/>
            <a:ext cx="521281" cy="390961"/>
          </a:xfrm>
          <a:prstGeom prst="rect">
            <a:avLst/>
          </a:prstGeom>
        </p:spPr>
      </p:pic>
      <p:pic>
        <p:nvPicPr>
          <p:cNvPr id="54" name="Paveikslėlis 53">
            <a:extLst>
              <a:ext uri="{FF2B5EF4-FFF2-40B4-BE49-F238E27FC236}">
                <a16:creationId xmlns:a16="http://schemas.microsoft.com/office/drawing/2014/main" id="{7D83AF25-FAC4-EB15-02E4-462D84FB7363}"/>
              </a:ext>
            </a:extLst>
          </p:cNvPr>
          <p:cNvPicPr>
            <a:picLocks noChangeAspect="1"/>
          </p:cNvPicPr>
          <p:nvPr/>
        </p:nvPicPr>
        <p:blipFill>
          <a:blip r:embed="rId6"/>
          <a:stretch>
            <a:fillRect/>
          </a:stretch>
        </p:blipFill>
        <p:spPr>
          <a:xfrm>
            <a:off x="3675002" y="4537597"/>
            <a:ext cx="373813" cy="466409"/>
          </a:xfrm>
          <a:prstGeom prst="rect">
            <a:avLst/>
          </a:prstGeom>
        </p:spPr>
      </p:pic>
      <p:pic>
        <p:nvPicPr>
          <p:cNvPr id="50" name="Paveikslėlis 49">
            <a:extLst>
              <a:ext uri="{FF2B5EF4-FFF2-40B4-BE49-F238E27FC236}">
                <a16:creationId xmlns:a16="http://schemas.microsoft.com/office/drawing/2014/main" id="{A3874E3E-77DF-72DE-2CF5-D15E5DC1827D}"/>
              </a:ext>
            </a:extLst>
          </p:cNvPr>
          <p:cNvPicPr>
            <a:picLocks noChangeAspect="1"/>
          </p:cNvPicPr>
          <p:nvPr/>
        </p:nvPicPr>
        <p:blipFill>
          <a:blip r:embed="rId5"/>
          <a:stretch>
            <a:fillRect/>
          </a:stretch>
        </p:blipFill>
        <p:spPr>
          <a:xfrm>
            <a:off x="3575730" y="3714900"/>
            <a:ext cx="506801" cy="380101"/>
          </a:xfrm>
          <a:prstGeom prst="rect">
            <a:avLst/>
          </a:prstGeom>
        </p:spPr>
      </p:pic>
      <p:pic>
        <p:nvPicPr>
          <p:cNvPr id="52" name="Paveikslėlis 51">
            <a:extLst>
              <a:ext uri="{FF2B5EF4-FFF2-40B4-BE49-F238E27FC236}">
                <a16:creationId xmlns:a16="http://schemas.microsoft.com/office/drawing/2014/main" id="{55BC2B9F-6FB6-4CBC-4BCF-732FFFEEA12E}"/>
              </a:ext>
            </a:extLst>
          </p:cNvPr>
          <p:cNvPicPr>
            <a:picLocks noChangeAspect="1"/>
          </p:cNvPicPr>
          <p:nvPr/>
        </p:nvPicPr>
        <p:blipFill>
          <a:blip r:embed="rId6"/>
          <a:stretch>
            <a:fillRect/>
          </a:stretch>
        </p:blipFill>
        <p:spPr>
          <a:xfrm>
            <a:off x="8922058" y="2278611"/>
            <a:ext cx="373813" cy="501381"/>
          </a:xfrm>
          <a:prstGeom prst="rect">
            <a:avLst/>
          </a:prstGeom>
        </p:spPr>
      </p:pic>
      <p:pic>
        <p:nvPicPr>
          <p:cNvPr id="49" name="Paveikslėlis 48">
            <a:extLst>
              <a:ext uri="{FF2B5EF4-FFF2-40B4-BE49-F238E27FC236}">
                <a16:creationId xmlns:a16="http://schemas.microsoft.com/office/drawing/2014/main" id="{C0FC2A68-19B3-C048-A619-54FF6C2E601C}"/>
              </a:ext>
            </a:extLst>
          </p:cNvPr>
          <p:cNvPicPr>
            <a:picLocks noChangeAspect="1"/>
          </p:cNvPicPr>
          <p:nvPr/>
        </p:nvPicPr>
        <p:blipFill>
          <a:blip r:embed="rId2"/>
          <a:stretch>
            <a:fillRect/>
          </a:stretch>
        </p:blipFill>
        <p:spPr>
          <a:xfrm>
            <a:off x="3717786" y="2261090"/>
            <a:ext cx="431162" cy="383911"/>
          </a:xfrm>
          <a:prstGeom prst="rect">
            <a:avLst/>
          </a:prstGeom>
        </p:spPr>
      </p:pic>
      <p:pic>
        <p:nvPicPr>
          <p:cNvPr id="48" name="Paveikslėlis 47">
            <a:extLst>
              <a:ext uri="{FF2B5EF4-FFF2-40B4-BE49-F238E27FC236}">
                <a16:creationId xmlns:a16="http://schemas.microsoft.com/office/drawing/2014/main" id="{84FF49C7-C458-062B-408B-70FDE61D0A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153" y="3597990"/>
            <a:ext cx="470535" cy="388620"/>
          </a:xfrm>
          <a:prstGeom prst="rect">
            <a:avLst/>
          </a:prstGeom>
        </p:spPr>
      </p:pic>
      <p:pic>
        <p:nvPicPr>
          <p:cNvPr id="51" name="Paveikslėlis 50">
            <a:extLst>
              <a:ext uri="{FF2B5EF4-FFF2-40B4-BE49-F238E27FC236}">
                <a16:creationId xmlns:a16="http://schemas.microsoft.com/office/drawing/2014/main" id="{A910FE73-A73E-DF00-96D4-A1E1F074CDB7}"/>
              </a:ext>
            </a:extLst>
          </p:cNvPr>
          <p:cNvPicPr>
            <a:picLocks noChangeAspect="1"/>
          </p:cNvPicPr>
          <p:nvPr/>
        </p:nvPicPr>
        <p:blipFill>
          <a:blip r:embed="rId4"/>
          <a:stretch>
            <a:fillRect/>
          </a:stretch>
        </p:blipFill>
        <p:spPr>
          <a:xfrm>
            <a:off x="206667" y="2246385"/>
            <a:ext cx="476316" cy="438211"/>
          </a:xfrm>
          <a:prstGeom prst="rect">
            <a:avLst/>
          </a:prstGeom>
        </p:spPr>
      </p:pic>
      <p:sp>
        <p:nvSpPr>
          <p:cNvPr id="22" name="Pavadinimas 1">
            <a:extLst>
              <a:ext uri="{FF2B5EF4-FFF2-40B4-BE49-F238E27FC236}">
                <a16:creationId xmlns:a16="http://schemas.microsoft.com/office/drawing/2014/main" id="{5761D3F3-E5BD-44BE-A670-8FABB525CD77}"/>
              </a:ext>
            </a:extLst>
          </p:cNvPr>
          <p:cNvSpPr txBox="1">
            <a:spLocks noGrp="1"/>
          </p:cNvSpPr>
          <p:nvPr>
            <p:ph type="title"/>
          </p:nvPr>
        </p:nvSpPr>
        <p:spPr>
          <a:xfrm>
            <a:off x="8674218" y="14683"/>
            <a:ext cx="3517782" cy="4746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t-LT" sz="1100" b="1" i="1" dirty="0">
                <a:solidFill>
                  <a:srgbClr val="2A867D"/>
                </a:solidFill>
                <a:latin typeface="Times New Roman" panose="02020603050405020304" pitchFamily="18" charset="0"/>
                <a:cs typeface="Times New Roman" panose="02020603050405020304" pitchFamily="18" charset="0"/>
              </a:rPr>
              <a:t>Joniškio kraštas – laimingas, verslus, žalias</a:t>
            </a:r>
            <a:r>
              <a:rPr lang="lt-LT" sz="1100" i="1" dirty="0">
                <a:solidFill>
                  <a:srgbClr val="2A867D"/>
                </a:solidFill>
                <a:latin typeface="Times New Roman" panose="02020603050405020304" pitchFamily="18" charset="0"/>
                <a:cs typeface="Times New Roman" panose="02020603050405020304" pitchFamily="18" charset="0"/>
              </a:rPr>
              <a:t>                                                                                </a:t>
            </a:r>
            <a:r>
              <a:rPr lang="en-US" sz="900" dirty="0">
                <a:solidFill>
                  <a:srgbClr val="2A867D"/>
                </a:solidFill>
                <a:latin typeface="Times New Roman" panose="02020603050405020304" pitchFamily="18" charset="0"/>
                <a:cs typeface="Times New Roman" panose="02020603050405020304" pitchFamily="18" charset="0"/>
              </a:rPr>
              <a:t>#</a:t>
            </a:r>
            <a:r>
              <a:rPr lang="lt-LT" sz="900" dirty="0">
                <a:solidFill>
                  <a:srgbClr val="2A867D"/>
                </a:solidFill>
                <a:latin typeface="Times New Roman" panose="02020603050405020304" pitchFamily="18" charset="0"/>
                <a:cs typeface="Times New Roman" panose="02020603050405020304" pitchFamily="18" charset="0"/>
              </a:rPr>
              <a:t>Š</a:t>
            </a:r>
            <a:r>
              <a:rPr lang="en-US" sz="900" dirty="0" err="1">
                <a:solidFill>
                  <a:srgbClr val="2A867D"/>
                </a:solidFill>
                <a:latin typeface="Times New Roman" panose="02020603050405020304" pitchFamily="18" charset="0"/>
                <a:cs typeface="Times New Roman" panose="02020603050405020304" pitchFamily="18" charset="0"/>
              </a:rPr>
              <a:t>iaur</a:t>
            </a:r>
            <a:r>
              <a:rPr lang="lt-LT" sz="900" dirty="0">
                <a:solidFill>
                  <a:srgbClr val="2A867D"/>
                </a:solidFill>
                <a:latin typeface="Times New Roman" panose="02020603050405020304" pitchFamily="18" charset="0"/>
                <a:cs typeface="Times New Roman" panose="02020603050405020304" pitchFamily="18" charset="0"/>
              </a:rPr>
              <a:t>ė</a:t>
            </a:r>
            <a:r>
              <a:rPr lang="en-US" sz="900" dirty="0" err="1">
                <a:solidFill>
                  <a:srgbClr val="2A867D"/>
                </a:solidFill>
                <a:latin typeface="Times New Roman" panose="02020603050405020304" pitchFamily="18" charset="0"/>
                <a:cs typeface="Times New Roman" panose="02020603050405020304" pitchFamily="18" charset="0"/>
              </a:rPr>
              <a:t>sLietuvos</a:t>
            </a:r>
            <a:r>
              <a:rPr lang="lt-LT" sz="900" dirty="0">
                <a:solidFill>
                  <a:srgbClr val="2A867D"/>
                </a:solidFill>
                <a:latin typeface="Times New Roman" panose="02020603050405020304" pitchFamily="18" charset="0"/>
                <a:cs typeface="Times New Roman" panose="02020603050405020304" pitchFamily="18" charset="0"/>
              </a:rPr>
              <a:t>Širdis</a:t>
            </a:r>
          </a:p>
        </p:txBody>
      </p:sp>
      <p:pic>
        <p:nvPicPr>
          <p:cNvPr id="24" name="Paveikslėlis 23">
            <a:extLst>
              <a:ext uri="{FF2B5EF4-FFF2-40B4-BE49-F238E27FC236}">
                <a16:creationId xmlns:a16="http://schemas.microsoft.com/office/drawing/2014/main" id="{2BBE1561-D0DC-4EAC-93DF-FD19606A7099}"/>
              </a:ext>
            </a:extLst>
          </p:cNvPr>
          <p:cNvPicPr>
            <a:picLocks noChangeAspect="1"/>
          </p:cNvPicPr>
          <p:nvPr/>
        </p:nvPicPr>
        <p:blipFill>
          <a:blip r:embed="rId7"/>
          <a:stretch>
            <a:fillRect/>
          </a:stretch>
        </p:blipFill>
        <p:spPr>
          <a:xfrm>
            <a:off x="9145562" y="37055"/>
            <a:ext cx="365792" cy="453582"/>
          </a:xfrm>
          <a:prstGeom prst="rect">
            <a:avLst/>
          </a:prstGeom>
        </p:spPr>
      </p:pic>
      <p:sp>
        <p:nvSpPr>
          <p:cNvPr id="5" name="Stačiakampis: suapvalinti kampai 4">
            <a:extLst>
              <a:ext uri="{FF2B5EF4-FFF2-40B4-BE49-F238E27FC236}">
                <a16:creationId xmlns:a16="http://schemas.microsoft.com/office/drawing/2014/main" id="{5C278A91-BEFD-4A9A-AE2C-304B95FC83F7}"/>
              </a:ext>
            </a:extLst>
          </p:cNvPr>
          <p:cNvSpPr/>
          <p:nvPr/>
        </p:nvSpPr>
        <p:spPr>
          <a:xfrm>
            <a:off x="469935" y="2267521"/>
            <a:ext cx="3142436" cy="61702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t-LT" dirty="0">
                <a:solidFill>
                  <a:schemeClr val="tx1"/>
                </a:solidFill>
              </a:rPr>
              <a:t>Baseinas (25 m min. 3 takeliai) ir 3-4 pirtys </a:t>
            </a:r>
          </a:p>
        </p:txBody>
      </p:sp>
      <p:sp>
        <p:nvSpPr>
          <p:cNvPr id="27" name="Stačiakampis: suapvalinti kampai 26">
            <a:extLst>
              <a:ext uri="{FF2B5EF4-FFF2-40B4-BE49-F238E27FC236}">
                <a16:creationId xmlns:a16="http://schemas.microsoft.com/office/drawing/2014/main" id="{6559DB23-3CA5-4443-A8D8-8BA0005DCE03}"/>
              </a:ext>
            </a:extLst>
          </p:cNvPr>
          <p:cNvSpPr/>
          <p:nvPr/>
        </p:nvSpPr>
        <p:spPr>
          <a:xfrm>
            <a:off x="4164712" y="3707775"/>
            <a:ext cx="4161558" cy="55766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just">
              <a:buNone/>
            </a:pPr>
            <a:r>
              <a:rPr lang="lt-LT" dirty="0">
                <a:solidFill>
                  <a:schemeClr val="tx1"/>
                </a:solidFill>
              </a:rPr>
              <a:t>Aktyvios mankštos judėjimo – gimnastikos salė</a:t>
            </a:r>
          </a:p>
        </p:txBody>
      </p:sp>
      <p:sp>
        <p:nvSpPr>
          <p:cNvPr id="29" name="Stačiakampis: suapvalinti kampai 28">
            <a:extLst>
              <a:ext uri="{FF2B5EF4-FFF2-40B4-BE49-F238E27FC236}">
                <a16:creationId xmlns:a16="http://schemas.microsoft.com/office/drawing/2014/main" id="{23374E63-22EB-4819-ACCE-A818A3262582}"/>
              </a:ext>
            </a:extLst>
          </p:cNvPr>
          <p:cNvSpPr/>
          <p:nvPr/>
        </p:nvSpPr>
        <p:spPr>
          <a:xfrm>
            <a:off x="4138360" y="2267521"/>
            <a:ext cx="4370665" cy="11971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just">
              <a:buNone/>
            </a:pPr>
            <a:r>
              <a:rPr lang="lt-LT" dirty="0">
                <a:solidFill>
                  <a:schemeClr val="tx1"/>
                </a:solidFill>
              </a:rPr>
              <a:t>Universali sporto salė, 500 sėdimų vietų, tinkama krepšinio (NKL reikalavimai), salės futbolo, rankinio, kovos sporto šakų ir sunkiosios atletikos varžyboms</a:t>
            </a:r>
          </a:p>
        </p:txBody>
      </p:sp>
      <p:sp>
        <p:nvSpPr>
          <p:cNvPr id="11" name="Stačiakampis: suapvalinti kampai 10">
            <a:extLst>
              <a:ext uri="{FF2B5EF4-FFF2-40B4-BE49-F238E27FC236}">
                <a16:creationId xmlns:a16="http://schemas.microsoft.com/office/drawing/2014/main" id="{72514703-3CF9-CDCD-39D1-41D94229EAA2}"/>
              </a:ext>
            </a:extLst>
          </p:cNvPr>
          <p:cNvSpPr/>
          <p:nvPr/>
        </p:nvSpPr>
        <p:spPr>
          <a:xfrm>
            <a:off x="9369066" y="2309813"/>
            <a:ext cx="1943450" cy="40054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just">
              <a:buNone/>
            </a:pPr>
            <a:r>
              <a:rPr lang="lt-LT" dirty="0">
                <a:solidFill>
                  <a:schemeClr val="tx1"/>
                </a:solidFill>
              </a:rPr>
              <a:t>Treniruoklių salė</a:t>
            </a:r>
          </a:p>
        </p:txBody>
      </p:sp>
      <p:sp>
        <p:nvSpPr>
          <p:cNvPr id="12" name="Stačiakampis: suapvalinti kampai 11">
            <a:extLst>
              <a:ext uri="{FF2B5EF4-FFF2-40B4-BE49-F238E27FC236}">
                <a16:creationId xmlns:a16="http://schemas.microsoft.com/office/drawing/2014/main" id="{F5C0ABB0-9C5D-0C41-7CF4-506EAA36BD08}"/>
              </a:ext>
            </a:extLst>
          </p:cNvPr>
          <p:cNvSpPr/>
          <p:nvPr/>
        </p:nvSpPr>
        <p:spPr>
          <a:xfrm>
            <a:off x="9511354" y="4527510"/>
            <a:ext cx="2365896" cy="4438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just">
              <a:buNone/>
            </a:pPr>
            <a:r>
              <a:rPr lang="lt-LT" dirty="0">
                <a:solidFill>
                  <a:schemeClr val="tx1"/>
                </a:solidFill>
              </a:rPr>
              <a:t>Rūbinės / dušinės</a:t>
            </a:r>
          </a:p>
        </p:txBody>
      </p:sp>
      <p:sp>
        <p:nvSpPr>
          <p:cNvPr id="13" name="Stačiakampis: suapvalinti kampai 12">
            <a:extLst>
              <a:ext uri="{FF2B5EF4-FFF2-40B4-BE49-F238E27FC236}">
                <a16:creationId xmlns:a16="http://schemas.microsoft.com/office/drawing/2014/main" id="{AE1FEBD3-21CD-7588-7F09-A540747614CB}"/>
              </a:ext>
            </a:extLst>
          </p:cNvPr>
          <p:cNvSpPr/>
          <p:nvPr/>
        </p:nvSpPr>
        <p:spPr>
          <a:xfrm>
            <a:off x="9197643" y="3564585"/>
            <a:ext cx="2798203" cy="47466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lt-LT" dirty="0">
                <a:solidFill>
                  <a:schemeClr val="tx1"/>
                </a:solidFill>
              </a:rPr>
              <a:t>Kavinė su renginių erdve</a:t>
            </a:r>
          </a:p>
        </p:txBody>
      </p:sp>
      <p:sp>
        <p:nvSpPr>
          <p:cNvPr id="14" name="Stačiakampis: suapvalinti kampai 13">
            <a:extLst>
              <a:ext uri="{FF2B5EF4-FFF2-40B4-BE49-F238E27FC236}">
                <a16:creationId xmlns:a16="http://schemas.microsoft.com/office/drawing/2014/main" id="{DBFC288C-BD6C-542C-5BB0-30EE58F48017}"/>
              </a:ext>
            </a:extLst>
          </p:cNvPr>
          <p:cNvSpPr/>
          <p:nvPr/>
        </p:nvSpPr>
        <p:spPr>
          <a:xfrm>
            <a:off x="513637" y="3647163"/>
            <a:ext cx="2697521" cy="36896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lt-LT" dirty="0">
                <a:solidFill>
                  <a:schemeClr val="tx1"/>
                </a:solidFill>
              </a:rPr>
              <a:t>Administracinės patalpos</a:t>
            </a:r>
          </a:p>
        </p:txBody>
      </p:sp>
      <p:sp>
        <p:nvSpPr>
          <p:cNvPr id="15" name="Stačiakampis: suapvalinti kampai 14">
            <a:extLst>
              <a:ext uri="{FF2B5EF4-FFF2-40B4-BE49-F238E27FC236}">
                <a16:creationId xmlns:a16="http://schemas.microsoft.com/office/drawing/2014/main" id="{ACF1A8FB-8770-3099-64FD-7D5D1279FC28}"/>
              </a:ext>
            </a:extLst>
          </p:cNvPr>
          <p:cNvSpPr/>
          <p:nvPr/>
        </p:nvSpPr>
        <p:spPr>
          <a:xfrm>
            <a:off x="4080258" y="4600617"/>
            <a:ext cx="4370665" cy="4438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lt-LT" dirty="0">
                <a:solidFill>
                  <a:schemeClr val="tx1"/>
                </a:solidFill>
              </a:rPr>
              <a:t>Salytė, skirta trenerių susirinkimams ir pan.</a:t>
            </a:r>
          </a:p>
        </p:txBody>
      </p:sp>
      <p:sp>
        <p:nvSpPr>
          <p:cNvPr id="17" name="Stačiakampis: suapvalinti kampai 16">
            <a:extLst>
              <a:ext uri="{FF2B5EF4-FFF2-40B4-BE49-F238E27FC236}">
                <a16:creationId xmlns:a16="http://schemas.microsoft.com/office/drawing/2014/main" id="{1AE243B6-7E67-C9FE-0972-65AB65F7BD04}"/>
              </a:ext>
            </a:extLst>
          </p:cNvPr>
          <p:cNvSpPr/>
          <p:nvPr/>
        </p:nvSpPr>
        <p:spPr>
          <a:xfrm>
            <a:off x="4164712" y="5426192"/>
            <a:ext cx="3642493" cy="6115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just">
              <a:buNone/>
            </a:pPr>
            <a:r>
              <a:rPr lang="lt-LT" dirty="0">
                <a:solidFill>
                  <a:schemeClr val="tx1"/>
                </a:solidFill>
              </a:rPr>
              <a:t>Trenerių ir aptarnaujančio personalo patalpos</a:t>
            </a:r>
          </a:p>
        </p:txBody>
      </p:sp>
      <p:sp>
        <p:nvSpPr>
          <p:cNvPr id="19" name="Stačiakampis: suapvalinti kampai 18">
            <a:extLst>
              <a:ext uri="{FF2B5EF4-FFF2-40B4-BE49-F238E27FC236}">
                <a16:creationId xmlns:a16="http://schemas.microsoft.com/office/drawing/2014/main" id="{0B5F9C96-F543-0B77-6664-3C212767E427}"/>
              </a:ext>
            </a:extLst>
          </p:cNvPr>
          <p:cNvSpPr/>
          <p:nvPr/>
        </p:nvSpPr>
        <p:spPr>
          <a:xfrm>
            <a:off x="513386" y="4617416"/>
            <a:ext cx="2875827" cy="4416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lt-LT" dirty="0">
                <a:solidFill>
                  <a:schemeClr val="tx1"/>
                </a:solidFill>
              </a:rPr>
              <a:t>Vestibiulis, bendros erdvės</a:t>
            </a:r>
          </a:p>
        </p:txBody>
      </p:sp>
      <p:sp>
        <p:nvSpPr>
          <p:cNvPr id="25" name="Skaidrės numerio vietos rezervavimo ženklas 4">
            <a:extLst>
              <a:ext uri="{FF2B5EF4-FFF2-40B4-BE49-F238E27FC236}">
                <a16:creationId xmlns:a16="http://schemas.microsoft.com/office/drawing/2014/main" id="{97630B7F-D694-0092-51A3-35263F396F11}"/>
              </a:ext>
            </a:extLst>
          </p:cNvPr>
          <p:cNvSpPr>
            <a:spLocks noGrp="1"/>
          </p:cNvSpPr>
          <p:nvPr>
            <p:ph type="sldNum" sz="quarter" idx="12"/>
          </p:nvPr>
        </p:nvSpPr>
        <p:spPr>
          <a:xfrm>
            <a:off x="8610600" y="6356350"/>
            <a:ext cx="2743200" cy="365125"/>
          </a:xfrm>
        </p:spPr>
        <p:txBody>
          <a:bodyPr/>
          <a:lstStyle/>
          <a:p>
            <a:fld id="{3FA5F662-D19E-4971-960B-B8DADF9BA7F5}" type="slidenum">
              <a:rPr lang="lt-LT" smtClean="0"/>
              <a:t>9</a:t>
            </a:fld>
            <a:endParaRPr lang="lt-LT"/>
          </a:p>
        </p:txBody>
      </p:sp>
    </p:spTree>
    <p:extLst>
      <p:ext uri="{BB962C8B-B14F-4D97-AF65-F5344CB8AC3E}">
        <p14:creationId xmlns:p14="http://schemas.microsoft.com/office/powerpoint/2010/main" val="1680483270"/>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2820</TotalTime>
  <Words>1457</Words>
  <Application>Microsoft Office PowerPoint</Application>
  <PresentationFormat>Widescreen</PresentationFormat>
  <Paragraphs>291</Paragraphs>
  <Slides>22</Slides>
  <Notes>6</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CIDFont+F1</vt:lpstr>
      <vt:lpstr>Times New Roman</vt:lpstr>
      <vt:lpstr>„Office“ tema</vt:lpstr>
      <vt:lpstr>UNIVERSALIOS SPORTO SALĖS IR BASEINO KOMPLEKSO STATYBA IR VIEŠŲJŲ PASLAUGŲ TEIKIMAS</vt:lpstr>
      <vt:lpstr>Joniškio r. savivaldybės meras Vitalijus Gailius </vt:lpstr>
      <vt:lpstr>Joniškio kraštas – laimingas, verslus, žalias                                                                                #ŠiaurėsLietuvosŠirdis</vt:lpstr>
      <vt:lpstr>Joniškio kraštas – laimingas, verslus, žalias                                                                                #ŠiaurėsLietuvosŠirdis</vt:lpstr>
      <vt:lpstr>Joniškio kraštas – laimingas, verslus, žalias                                                                                #ŠiaurėsLietuvosŠirdis</vt:lpstr>
      <vt:lpstr>Joniškio kraštas – laimingas, verslus, žalias                                                                                #ŠiaurėsLietuvosŠirdis</vt:lpstr>
      <vt:lpstr>Joniškio kraštas – laimingas, verslus, žalias                                                                                #ŠiaurėsLietuvosŠirdis</vt:lpstr>
      <vt:lpstr>Joniškio kraštas – laimingas, verslus, žalias                                                                                #ŠiaurėsLietuvosŠirdis</vt:lpstr>
      <vt:lpstr>Joniškio kraštas – laimingas, verslus, žalias                                                                                #ŠiaurėsLietuvosŠirdis</vt:lpstr>
      <vt:lpstr>Joniškio kraštas – laimingas, verslus, žalias                                                                                #ŠiaurėsLietuvosŠirdis</vt:lpstr>
      <vt:lpstr>Joniškio kraštas – laimingas, verslus, žalias                                                                                #ŠiaurėsLietuvosŠirdis</vt:lpstr>
      <vt:lpstr>Joniškio kraštas – laimingas, verslus, žalias                                                                                #ŠiaurėsLietuvosŠirdis</vt:lpstr>
      <vt:lpstr>Joniškio kraštas – laimingas, verslus, žalias                                                                                #ŠiaurėsLietuvosŠirdis</vt:lpstr>
      <vt:lpstr>Joniškio kraštas – laimingas, verslus, žalias                                                                                #ŠiaurėsLietuvosŠirdis</vt:lpstr>
      <vt:lpstr>Joniškio kraštas – laimingas, verslus, žalias                                                                                #ŠiaurėsLietuvosŠirdis</vt:lpstr>
      <vt:lpstr>Joniškio kraštas – laimingas, verslus, žalias                                                                                #ŠiaurėsLietuvosŠirdis</vt:lpstr>
      <vt:lpstr>Joniškio kraštas – laimingas, verslus, žalias                                                                                #ŠiaurėsLietuvosŠirdis</vt:lpstr>
      <vt:lpstr>Joniškio kraštas – laimingas, verslus, žalias                                                                                #ŠiaurėsLietuvosŠirdis</vt:lpstr>
      <vt:lpstr>Joniškio kraštas – laimingas, verslus, žalias                                                                                #ŠiaurėsLietuvosŠirdis</vt:lpstr>
      <vt:lpstr>Joniškio kraštas – laimingas, verslus, žalias                                                                                #ŠiaurėsLietuvosŠirdis</vt:lpstr>
      <vt:lpstr>PowerPoint Presentation</vt:lpstr>
      <vt:lpstr>Joniškio kraštas – laimingas, verslus, žalias                                                                                #ŠiaurėsLietuvosŠirdis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Laimonas Vingras</dc:creator>
  <cp:lastModifiedBy>Ieva Dženkauskaitė</cp:lastModifiedBy>
  <cp:revision>98</cp:revision>
  <dcterms:created xsi:type="dcterms:W3CDTF">2019-10-31T12:50:12Z</dcterms:created>
  <dcterms:modified xsi:type="dcterms:W3CDTF">2022-05-27T05:34:21Z</dcterms:modified>
</cp:coreProperties>
</file>